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1.xml" ContentType="application/vnd.openxmlformats-officedocument.drawingml.diagramData+xml"/>
  <Override PartName="/ppt/diagrams/data8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quickStyle1.xml" ContentType="application/vnd.openxmlformats-officedocument.drawingml.diagramStyle+xml"/>
  <Override PartName="/ppt/diagrams/drawing8.xml" ContentType="application/vnd.ms-office.drawingml.diagramDrawing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1.xml" ContentType="application/vnd.openxmlformats-officedocument.theme+xml"/>
  <Override PartName="/ppt/theme/theme2.xml" ContentType="application/vnd.openxmlformats-officedocument.theme+xml"/>
  <Override PartName="/ppt/diagrams/quickStyle5.xml" ContentType="application/vnd.openxmlformats-officedocument.drawingml.diagramStyle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layout1.xml" ContentType="application/vnd.openxmlformats-officedocument.drawingml.diagramLayout+xml"/>
  <Override PartName="/ppt/diagrams/colors5.xml" ContentType="application/vnd.openxmlformats-officedocument.drawingml.diagramColors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rawing5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5.xml" ContentType="application/vnd.openxmlformats-officedocument.drawingml.diagramLayout+xml"/>
  <Override PartName="/ppt/diagrams/colors8.xml" ContentType="application/vnd.openxmlformats-officedocument.drawingml.diagramColors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543" r:id="rId2"/>
    <p:sldId id="516" r:id="rId3"/>
    <p:sldId id="517" r:id="rId4"/>
    <p:sldId id="524" r:id="rId5"/>
    <p:sldId id="518" r:id="rId6"/>
    <p:sldId id="544" r:id="rId7"/>
    <p:sldId id="545" r:id="rId8"/>
    <p:sldId id="553" r:id="rId9"/>
    <p:sldId id="456" r:id="rId10"/>
    <p:sldId id="532" r:id="rId11"/>
    <p:sldId id="556" r:id="rId12"/>
    <p:sldId id="533" r:id="rId13"/>
    <p:sldId id="397" r:id="rId14"/>
    <p:sldId id="534" r:id="rId15"/>
    <p:sldId id="519" r:id="rId16"/>
    <p:sldId id="510" r:id="rId17"/>
    <p:sldId id="511" r:id="rId18"/>
    <p:sldId id="508" r:id="rId19"/>
    <p:sldId id="531" r:id="rId20"/>
    <p:sldId id="463" r:id="rId21"/>
    <p:sldId id="2145706722" r:id="rId22"/>
    <p:sldId id="535" r:id="rId23"/>
    <p:sldId id="550" r:id="rId24"/>
    <p:sldId id="536" r:id="rId25"/>
    <p:sldId id="470" r:id="rId26"/>
    <p:sldId id="538" r:id="rId27"/>
    <p:sldId id="2145706723" r:id="rId28"/>
    <p:sldId id="539" r:id="rId29"/>
    <p:sldId id="514" r:id="rId30"/>
    <p:sldId id="555" r:id="rId31"/>
    <p:sldId id="2145706721" r:id="rId32"/>
    <p:sldId id="307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440C90-5D89-4763-049E-C89DEE386AB7}" name="Office Access-i" initials="OA" userId="S::office@accessi.onmicrosoft.com::ecd7e961-fd8d-4c41-af64-a3af490ef5d7" providerId="AD"/>
  <p188:author id="{8301EDE4-499A-09CC-A00B-D5F1500ED246}" name="Maureen Macoir" initials="MM" userId="Maureen Macoir" providerId="None"/>
  <p188:author id="{4B7E04FB-3F8D-61A5-1FD4-A894DE16D559}" name="Office Access-i" initials="OAi" userId="Office Access-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0050"/>
    <a:srgbClr val="CC0672"/>
    <a:srgbClr val="FFFFFF"/>
    <a:srgbClr val="EB0784"/>
    <a:srgbClr val="F1C1DE"/>
    <a:srgbClr val="E62B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300E-6750-447B-B533-349395B0525B}" v="47" dt="2025-09-26T08:44:12.6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95" autoAdjust="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customXml" Target="../customXml/item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45" Type="http://schemas.openxmlformats.org/officeDocument/2006/relationships/customXml" Target="../customXml/item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een Macoir" userId="90ab5bc5-d4dc-43ee-a6a8-074d876f0743" providerId="ADAL" clId="{7D6313CF-017A-46A2-AC0E-DAB63CCE90D1}"/>
    <pc:docChg chg="addSld delSld modSld">
      <pc:chgData name="Maureen Macoir" userId="90ab5bc5-d4dc-43ee-a6a8-074d876f0743" providerId="ADAL" clId="{7D6313CF-017A-46A2-AC0E-DAB63CCE90D1}" dt="2025-03-25T07:53:27.671" v="32" actId="20577"/>
      <pc:docMkLst>
        <pc:docMk/>
      </pc:docMkLst>
      <pc:sldChg chg="modSp mod">
        <pc:chgData name="Maureen Macoir" userId="90ab5bc5-d4dc-43ee-a6a8-074d876f0743" providerId="ADAL" clId="{7D6313CF-017A-46A2-AC0E-DAB63CCE90D1}" dt="2025-03-17T11:28:18.091" v="1" actId="20577"/>
        <pc:sldMkLst>
          <pc:docMk/>
          <pc:sldMk cId="3317669168" sldId="470"/>
        </pc:sldMkLst>
      </pc:sldChg>
      <pc:sldChg chg="modSp mod">
        <pc:chgData name="Maureen Macoir" userId="90ab5bc5-d4dc-43ee-a6a8-074d876f0743" providerId="ADAL" clId="{7D6313CF-017A-46A2-AC0E-DAB63CCE90D1}" dt="2025-03-25T07:53:27.671" v="32" actId="20577"/>
        <pc:sldMkLst>
          <pc:docMk/>
          <pc:sldMk cId="2586744996" sldId="514"/>
        </pc:sldMkLst>
      </pc:sldChg>
      <pc:sldChg chg="modSp">
        <pc:chgData name="Maureen Macoir" userId="90ab5bc5-d4dc-43ee-a6a8-074d876f0743" providerId="ADAL" clId="{7D6313CF-017A-46A2-AC0E-DAB63CCE90D1}" dt="2025-03-17T13:13:34.036" v="2" actId="478"/>
        <pc:sldMkLst>
          <pc:docMk/>
          <pc:sldMk cId="824308157" sldId="516"/>
        </pc:sldMkLst>
      </pc:sldChg>
      <pc:sldChg chg="del">
        <pc:chgData name="Maureen Macoir" userId="90ab5bc5-d4dc-43ee-a6a8-074d876f0743" providerId="ADAL" clId="{7D6313CF-017A-46A2-AC0E-DAB63CCE90D1}" dt="2025-03-17T13:15:22.833" v="6" actId="47"/>
        <pc:sldMkLst>
          <pc:docMk/>
          <pc:sldMk cId="524590951" sldId="520"/>
        </pc:sldMkLst>
      </pc:sldChg>
      <pc:sldChg chg="modSp mod">
        <pc:chgData name="Maureen Macoir" userId="90ab5bc5-d4dc-43ee-a6a8-074d876f0743" providerId="ADAL" clId="{7D6313CF-017A-46A2-AC0E-DAB63CCE90D1}" dt="2025-03-17T13:34:40.962" v="28" actId="20577"/>
        <pc:sldMkLst>
          <pc:docMk/>
          <pc:sldMk cId="2827711631" sldId="540"/>
        </pc:sldMkLst>
      </pc:sldChg>
      <pc:sldChg chg="modSp mod">
        <pc:chgData name="Maureen Macoir" userId="90ab5bc5-d4dc-43ee-a6a8-074d876f0743" providerId="ADAL" clId="{7D6313CF-017A-46A2-AC0E-DAB63CCE90D1}" dt="2025-03-17T13:15:52.229" v="15" actId="1076"/>
        <pc:sldMkLst>
          <pc:docMk/>
          <pc:sldMk cId="2231040888" sldId="549"/>
        </pc:sldMkLst>
      </pc:sldChg>
      <pc:sldChg chg="modSp mod">
        <pc:chgData name="Maureen Macoir" userId="90ab5bc5-d4dc-43ee-a6a8-074d876f0743" providerId="ADAL" clId="{7D6313CF-017A-46A2-AC0E-DAB63CCE90D1}" dt="2025-03-17T13:16:10.771" v="26" actId="20577"/>
        <pc:sldMkLst>
          <pc:docMk/>
          <pc:sldMk cId="2526555353" sldId="550"/>
        </pc:sldMkLst>
      </pc:sldChg>
      <pc:sldChg chg="modSp del mod">
        <pc:chgData name="Maureen Macoir" userId="90ab5bc5-d4dc-43ee-a6a8-074d876f0743" providerId="ADAL" clId="{7D6313CF-017A-46A2-AC0E-DAB63CCE90D1}" dt="2025-03-17T13:43:11.348" v="30" actId="47"/>
        <pc:sldMkLst>
          <pc:docMk/>
          <pc:sldMk cId="1648772287" sldId="552"/>
        </pc:sldMkLst>
      </pc:sldChg>
      <pc:sldChg chg="add">
        <pc:chgData name="Maureen Macoir" userId="90ab5bc5-d4dc-43ee-a6a8-074d876f0743" providerId="ADAL" clId="{7D6313CF-017A-46A2-AC0E-DAB63CCE90D1}" dt="2025-03-17T13:42:58.227" v="29"/>
        <pc:sldMkLst>
          <pc:docMk/>
          <pc:sldMk cId="179570242" sldId="553"/>
        </pc:sldMkLst>
      </pc:sldChg>
    </pc:docChg>
  </pc:docChgLst>
  <pc:docChgLst>
    <pc:chgData name="Maureen Macoir" userId="90ab5bc5-d4dc-43ee-a6a8-074d876f0743" providerId="ADAL" clId="{0B4E0B25-5306-4AF9-B694-A497DF0AC6D1}"/>
    <pc:docChg chg="custSel modSld">
      <pc:chgData name="Maureen Macoir" userId="90ab5bc5-d4dc-43ee-a6a8-074d876f0743" providerId="ADAL" clId="{0B4E0B25-5306-4AF9-B694-A497DF0AC6D1}" dt="2024-07-24T13:19:57.443" v="5" actId="14100"/>
      <pc:docMkLst>
        <pc:docMk/>
      </pc:docMkLst>
      <pc:sldChg chg="addSp delSp modSp mod">
        <pc:chgData name="Maureen Macoir" userId="90ab5bc5-d4dc-43ee-a6a8-074d876f0743" providerId="ADAL" clId="{0B4E0B25-5306-4AF9-B694-A497DF0AC6D1}" dt="2024-07-24T13:19:57.443" v="5" actId="14100"/>
        <pc:sldMkLst>
          <pc:docMk/>
          <pc:sldMk cId="1648772287" sldId="552"/>
        </pc:sldMkLst>
      </pc:sldChg>
    </pc:docChg>
  </pc:docChgLst>
  <pc:docChgLst>
    <pc:chgData name="Access-i Asbl" userId="ffadb213-d60c-4bd3-b44d-25fb582f4ee0" providerId="ADAL" clId="{43A59916-2ED8-4881-9062-6395B7F9307D}"/>
    <pc:docChg chg="undo custSel addSld delSld modSld sldOrd">
      <pc:chgData name="Access-i Asbl" userId="ffadb213-d60c-4bd3-b44d-25fb582f4ee0" providerId="ADAL" clId="{43A59916-2ED8-4881-9062-6395B7F9307D}" dt="2025-09-26T08:57:05.478" v="13397" actId="20577"/>
      <pc:docMkLst>
        <pc:docMk/>
      </pc:docMkLst>
      <pc:sldChg chg="modSp add del mod">
        <pc:chgData name="Access-i Asbl" userId="ffadb213-d60c-4bd3-b44d-25fb582f4ee0" providerId="ADAL" clId="{43A59916-2ED8-4881-9062-6395B7F9307D}" dt="2025-09-11T07:20:04.509" v="233" actId="2696"/>
        <pc:sldMkLst>
          <pc:docMk/>
          <pc:sldMk cId="3154728106" sldId="266"/>
        </pc:sldMkLst>
      </pc:sldChg>
      <pc:sldChg chg="modSp mod modNotesTx">
        <pc:chgData name="Access-i Asbl" userId="ffadb213-d60c-4bd3-b44d-25fb582f4ee0" providerId="ADAL" clId="{43A59916-2ED8-4881-9062-6395B7F9307D}" dt="2025-09-26T08:36:12.885" v="13340" actId="2711"/>
        <pc:sldMkLst>
          <pc:docMk/>
          <pc:sldMk cId="1797326276" sldId="307"/>
        </pc:sldMkLst>
        <pc:spChg chg="mod">
          <ac:chgData name="Access-i Asbl" userId="ffadb213-d60c-4bd3-b44d-25fb582f4ee0" providerId="ADAL" clId="{43A59916-2ED8-4881-9062-6395B7F9307D}" dt="2025-09-26T08:36:12.885" v="13340" actId="2711"/>
          <ac:spMkLst>
            <pc:docMk/>
            <pc:sldMk cId="1797326276" sldId="307"/>
            <ac:spMk id="3" creationId="{9EAED425-D22D-49B1-A61C-959E1242B572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4:09.066" v="13326" actId="27636"/>
        <pc:sldMkLst>
          <pc:docMk/>
          <pc:sldMk cId="1432174925" sldId="397"/>
        </pc:sldMkLst>
        <pc:spChg chg="mod">
          <ac:chgData name="Access-i Asbl" userId="ffadb213-d60c-4bd3-b44d-25fb582f4ee0" providerId="ADAL" clId="{43A59916-2ED8-4881-9062-6395B7F9307D}" dt="2025-09-26T08:34:09.066" v="13326" actId="27636"/>
          <ac:spMkLst>
            <pc:docMk/>
            <pc:sldMk cId="1432174925" sldId="397"/>
            <ac:spMk id="3" creationId="{030F6A1A-6E03-4612-BBA4-6EEED8A9327C}"/>
          </ac:spMkLst>
        </pc:spChg>
        <pc:spChg chg="mod">
          <ac:chgData name="Access-i Asbl" userId="ffadb213-d60c-4bd3-b44d-25fb582f4ee0" providerId="ADAL" clId="{43A59916-2ED8-4881-9062-6395B7F9307D}" dt="2025-09-26T08:33:51.628" v="13320" actId="2711"/>
          <ac:spMkLst>
            <pc:docMk/>
            <pc:sldMk cId="1432174925" sldId="397"/>
            <ac:spMk id="5" creationId="{098C1E91-3819-D547-EA40-D4593BC9A94D}"/>
          </ac:spMkLst>
        </pc:spChg>
        <pc:spChg chg="mod">
          <ac:chgData name="Access-i Asbl" userId="ffadb213-d60c-4bd3-b44d-25fb582f4ee0" providerId="ADAL" clId="{43A59916-2ED8-4881-9062-6395B7F9307D}" dt="2025-09-26T08:33:51.628" v="13320" actId="2711"/>
          <ac:spMkLst>
            <pc:docMk/>
            <pc:sldMk cId="1432174925" sldId="397"/>
            <ac:spMk id="6" creationId="{3A0E2A53-A96B-97FF-A707-AC3B5BABEFEC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2:46.668" v="13311" actId="2711"/>
        <pc:sldMkLst>
          <pc:docMk/>
          <pc:sldMk cId="1606447427" sldId="456"/>
        </pc:sldMkLst>
        <pc:spChg chg="mod">
          <ac:chgData name="Access-i Asbl" userId="ffadb213-d60c-4bd3-b44d-25fb582f4ee0" providerId="ADAL" clId="{43A59916-2ED8-4881-9062-6395B7F9307D}" dt="2025-09-26T08:32:46.668" v="13311" actId="2711"/>
          <ac:spMkLst>
            <pc:docMk/>
            <pc:sldMk cId="1606447427" sldId="456"/>
            <ac:spMk id="2" creationId="{B7CBC360-924C-40C5-8339-EA936BDF8E3B}"/>
          </ac:spMkLst>
        </pc:spChg>
        <pc:spChg chg="mod">
          <ac:chgData name="Access-i Asbl" userId="ffadb213-d60c-4bd3-b44d-25fb582f4ee0" providerId="ADAL" clId="{43A59916-2ED8-4881-9062-6395B7F9307D}" dt="2025-09-26T08:32:46.668" v="13311" actId="2711"/>
          <ac:spMkLst>
            <pc:docMk/>
            <pc:sldMk cId="1606447427" sldId="456"/>
            <ac:spMk id="4" creationId="{32FD6804-328B-4B37-9769-E1D64C147261}"/>
          </ac:spMkLst>
        </pc:spChg>
        <pc:spChg chg="mod">
          <ac:chgData name="Access-i Asbl" userId="ffadb213-d60c-4bd3-b44d-25fb582f4ee0" providerId="ADAL" clId="{43A59916-2ED8-4881-9062-6395B7F9307D}" dt="2025-09-26T08:32:46.668" v="13311" actId="2711"/>
          <ac:spMkLst>
            <pc:docMk/>
            <pc:sldMk cId="1606447427" sldId="456"/>
            <ac:spMk id="7" creationId="{C25BD1DC-ECBA-4E91-A7AD-54A515AB8B43}"/>
          </ac:spMkLst>
        </pc:spChg>
        <pc:cxnChg chg="mod">
          <ac:chgData name="Access-i Asbl" userId="ffadb213-d60c-4bd3-b44d-25fb582f4ee0" providerId="ADAL" clId="{43A59916-2ED8-4881-9062-6395B7F9307D}" dt="2025-09-26T08:32:46.668" v="13311" actId="2711"/>
          <ac:cxnSpMkLst>
            <pc:docMk/>
            <pc:sldMk cId="1606447427" sldId="456"/>
            <ac:cxnSpMk id="3" creationId="{20EE9DE1-EDDE-7BB3-A992-B8F415A53E51}"/>
          </ac:cxnSpMkLst>
        </pc:cxnChg>
      </pc:sldChg>
      <pc:sldChg chg="modSp mod">
        <pc:chgData name="Access-i Asbl" userId="ffadb213-d60c-4bd3-b44d-25fb582f4ee0" providerId="ADAL" clId="{43A59916-2ED8-4881-9062-6395B7F9307D}" dt="2025-09-08T07:29:22.382" v="121" actId="20577"/>
        <pc:sldMkLst>
          <pc:docMk/>
          <pc:sldMk cId="3317669168" sldId="470"/>
        </pc:sldMkLst>
      </pc:sldChg>
      <pc:sldChg chg="modSp mod modNotesTx">
        <pc:chgData name="Access-i Asbl" userId="ffadb213-d60c-4bd3-b44d-25fb582f4ee0" providerId="ADAL" clId="{43A59916-2ED8-4881-9062-6395B7F9307D}" dt="2025-09-15T08:16:21.090" v="9055" actId="20577"/>
        <pc:sldMkLst>
          <pc:docMk/>
          <pc:sldMk cId="3188221171" sldId="508"/>
        </pc:sldMkLst>
      </pc:sldChg>
      <pc:sldChg chg="modSp mod modNotesTx">
        <pc:chgData name="Access-i Asbl" userId="ffadb213-d60c-4bd3-b44d-25fb582f4ee0" providerId="ADAL" clId="{43A59916-2ED8-4881-9062-6395B7F9307D}" dt="2025-09-26T08:35:08.139" v="13333" actId="2711"/>
        <pc:sldMkLst>
          <pc:docMk/>
          <pc:sldMk cId="569009340" sldId="510"/>
        </pc:sldMkLst>
        <pc:spChg chg="mod">
          <ac:chgData name="Access-i Asbl" userId="ffadb213-d60c-4bd3-b44d-25fb582f4ee0" providerId="ADAL" clId="{43A59916-2ED8-4881-9062-6395B7F9307D}" dt="2025-09-26T08:35:03.988" v="13332" actId="2711"/>
          <ac:spMkLst>
            <pc:docMk/>
            <pc:sldMk cId="569009340" sldId="510"/>
            <ac:spMk id="3" creationId="{FDD039F2-9DD0-6A72-9CA1-FBAB462FFC9F}"/>
          </ac:spMkLst>
        </pc:spChg>
        <pc:spChg chg="mod">
          <ac:chgData name="Access-i Asbl" userId="ffadb213-d60c-4bd3-b44d-25fb582f4ee0" providerId="ADAL" clId="{43A59916-2ED8-4881-9062-6395B7F9307D}" dt="2025-09-26T08:35:08.139" v="13333" actId="2711"/>
          <ac:spMkLst>
            <pc:docMk/>
            <pc:sldMk cId="569009340" sldId="510"/>
            <ac:spMk id="4" creationId="{B5E59ADF-6CBD-0484-BD11-68ED60F327F4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5:20.509" v="13335" actId="2711"/>
        <pc:sldMkLst>
          <pc:docMk/>
          <pc:sldMk cId="4198430951" sldId="511"/>
        </pc:sldMkLst>
        <pc:spChg chg="mod">
          <ac:chgData name="Access-i Asbl" userId="ffadb213-d60c-4bd3-b44d-25fb582f4ee0" providerId="ADAL" clId="{43A59916-2ED8-4881-9062-6395B7F9307D}" dt="2025-09-26T08:35:20.509" v="13335" actId="2711"/>
          <ac:spMkLst>
            <pc:docMk/>
            <pc:sldMk cId="4198430951" sldId="511"/>
            <ac:spMk id="6" creationId="{4C79D40B-C4B6-C21C-9300-559F0BA0C8B9}"/>
          </ac:spMkLst>
        </pc:spChg>
        <pc:graphicFrameChg chg="mod">
          <ac:chgData name="Access-i Asbl" userId="ffadb213-d60c-4bd3-b44d-25fb582f4ee0" providerId="ADAL" clId="{43A59916-2ED8-4881-9062-6395B7F9307D}" dt="2025-09-26T08:35:15.028" v="13334" actId="2711"/>
          <ac:graphicFrameMkLst>
            <pc:docMk/>
            <pc:sldMk cId="4198430951" sldId="511"/>
            <ac:graphicFrameMk id="7" creationId="{83F5CC45-7B13-C928-2030-C5E1DE436E82}"/>
          </ac:graphicFrameMkLst>
        </pc:graphicFrameChg>
      </pc:sldChg>
      <pc:sldChg chg="modSp mod modNotesTx">
        <pc:chgData name="Access-i Asbl" userId="ffadb213-d60c-4bd3-b44d-25fb582f4ee0" providerId="ADAL" clId="{43A59916-2ED8-4881-9062-6395B7F9307D}" dt="2025-09-26T08:44:08.122" v="13385"/>
        <pc:sldMkLst>
          <pc:docMk/>
          <pc:sldMk cId="824308157" sldId="516"/>
        </pc:sldMkLst>
        <pc:spChg chg="mod">
          <ac:chgData name="Access-i Asbl" userId="ffadb213-d60c-4bd3-b44d-25fb582f4ee0" providerId="ADAL" clId="{43A59916-2ED8-4881-9062-6395B7F9307D}" dt="2025-09-26T08:30:08.999" v="13290" actId="2711"/>
          <ac:spMkLst>
            <pc:docMk/>
            <pc:sldMk cId="824308157" sldId="516"/>
            <ac:spMk id="4" creationId="{02B2ACCE-8625-942F-0704-783971958C31}"/>
          </ac:spMkLst>
        </pc:spChg>
        <pc:graphicFrameChg chg="mod">
          <ac:chgData name="Access-i Asbl" userId="ffadb213-d60c-4bd3-b44d-25fb582f4ee0" providerId="ADAL" clId="{43A59916-2ED8-4881-9062-6395B7F9307D}" dt="2025-09-26T08:44:08.122" v="13385"/>
          <ac:graphicFrameMkLst>
            <pc:docMk/>
            <pc:sldMk cId="824308157" sldId="516"/>
            <ac:graphicFrameMk id="10" creationId="{8B27A2A1-314E-1B13-F016-B6B14C290636}"/>
          </ac:graphicFrameMkLst>
        </pc:graphicFrameChg>
      </pc:sldChg>
      <pc:sldChg chg="modSp mod modNotesTx">
        <pc:chgData name="Access-i Asbl" userId="ffadb213-d60c-4bd3-b44d-25fb582f4ee0" providerId="ADAL" clId="{43A59916-2ED8-4881-9062-6395B7F9307D}" dt="2025-09-26T08:30:25.323" v="13292" actId="2711"/>
        <pc:sldMkLst>
          <pc:docMk/>
          <pc:sldMk cId="600183299" sldId="517"/>
        </pc:sldMkLst>
        <pc:spChg chg="mod">
          <ac:chgData name="Access-i Asbl" userId="ffadb213-d60c-4bd3-b44d-25fb582f4ee0" providerId="ADAL" clId="{43A59916-2ED8-4881-9062-6395B7F9307D}" dt="2025-09-26T08:30:25.323" v="13292" actId="2711"/>
          <ac:spMkLst>
            <pc:docMk/>
            <pc:sldMk cId="600183299" sldId="517"/>
            <ac:spMk id="3" creationId="{EB241C2E-5C7A-A098-CC7A-EB133B06DB6B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2:09.552" v="13306" actId="403"/>
        <pc:sldMkLst>
          <pc:docMk/>
          <pc:sldMk cId="604478686" sldId="518"/>
        </pc:sldMkLst>
        <pc:spChg chg="mod">
          <ac:chgData name="Access-i Asbl" userId="ffadb213-d60c-4bd3-b44d-25fb582f4ee0" providerId="ADAL" clId="{43A59916-2ED8-4881-9062-6395B7F9307D}" dt="2025-09-26T08:31:53.258" v="13303" actId="2711"/>
          <ac:spMkLst>
            <pc:docMk/>
            <pc:sldMk cId="604478686" sldId="518"/>
            <ac:spMk id="3" creationId="{53F7A7D9-629C-2B86-A202-DCFB52D7BAD1}"/>
          </ac:spMkLst>
        </pc:spChg>
        <pc:spChg chg="mod">
          <ac:chgData name="Access-i Asbl" userId="ffadb213-d60c-4bd3-b44d-25fb582f4ee0" providerId="ADAL" clId="{43A59916-2ED8-4881-9062-6395B7F9307D}" dt="2025-09-26T08:31:59.102" v="13304" actId="2711"/>
          <ac:spMkLst>
            <pc:docMk/>
            <pc:sldMk cId="604478686" sldId="518"/>
            <ac:spMk id="4" creationId="{02B2ACCE-8625-942F-0704-783971958C31}"/>
          </ac:spMkLst>
        </pc:spChg>
        <pc:spChg chg="mod">
          <ac:chgData name="Access-i Asbl" userId="ffadb213-d60c-4bd3-b44d-25fb582f4ee0" providerId="ADAL" clId="{43A59916-2ED8-4881-9062-6395B7F9307D}" dt="2025-09-26T08:32:09.552" v="13306" actId="403"/>
          <ac:spMkLst>
            <pc:docMk/>
            <pc:sldMk cId="604478686" sldId="518"/>
            <ac:spMk id="6" creationId="{3EE802B5-BED2-25EB-A387-007D112E7A5A}"/>
          </ac:spMkLst>
        </pc:spChg>
      </pc:sldChg>
      <pc:sldChg chg="delSp modSp mod modNotesTx">
        <pc:chgData name="Access-i Asbl" userId="ffadb213-d60c-4bd3-b44d-25fb582f4ee0" providerId="ADAL" clId="{43A59916-2ED8-4881-9062-6395B7F9307D}" dt="2025-09-26T08:34:56.292" v="13331" actId="2711"/>
        <pc:sldMkLst>
          <pc:docMk/>
          <pc:sldMk cId="3218524421" sldId="519"/>
        </pc:sldMkLst>
        <pc:spChg chg="mod">
          <ac:chgData name="Access-i Asbl" userId="ffadb213-d60c-4bd3-b44d-25fb582f4ee0" providerId="ADAL" clId="{43A59916-2ED8-4881-9062-6395B7F9307D}" dt="2025-09-26T08:34:56.292" v="13331" actId="2711"/>
          <ac:spMkLst>
            <pc:docMk/>
            <pc:sldMk cId="3218524421" sldId="519"/>
            <ac:spMk id="2" creationId="{8D1E73D6-C5C1-82CC-0441-31F63780AFD8}"/>
          </ac:spMkLst>
        </pc:spChg>
        <pc:spChg chg="mod">
          <ac:chgData name="Access-i Asbl" userId="ffadb213-d60c-4bd3-b44d-25fb582f4ee0" providerId="ADAL" clId="{43A59916-2ED8-4881-9062-6395B7F9307D}" dt="2025-09-26T08:34:56.292" v="13331" actId="2711"/>
          <ac:spMkLst>
            <pc:docMk/>
            <pc:sldMk cId="3218524421" sldId="519"/>
            <ac:spMk id="4" creationId="{02B2ACCE-8625-942F-0704-783971958C31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1:32.810" v="13301" actId="2711"/>
        <pc:sldMkLst>
          <pc:docMk/>
          <pc:sldMk cId="3259776338" sldId="524"/>
        </pc:sldMkLst>
        <pc:spChg chg="mod">
          <ac:chgData name="Access-i Asbl" userId="ffadb213-d60c-4bd3-b44d-25fb582f4ee0" providerId="ADAL" clId="{43A59916-2ED8-4881-9062-6395B7F9307D}" dt="2025-09-26T08:31:32.810" v="13301" actId="2711"/>
          <ac:spMkLst>
            <pc:docMk/>
            <pc:sldMk cId="3259776338" sldId="524"/>
            <ac:spMk id="3" creationId="{EB241C2E-5C7A-A098-CC7A-EB133B06DB6B}"/>
          </ac:spMkLst>
        </pc:spChg>
        <pc:spChg chg="mod">
          <ac:chgData name="Access-i Asbl" userId="ffadb213-d60c-4bd3-b44d-25fb582f4ee0" providerId="ADAL" clId="{43A59916-2ED8-4881-9062-6395B7F9307D}" dt="2025-09-26T08:31:19.728" v="13299" actId="2711"/>
          <ac:spMkLst>
            <pc:docMk/>
            <pc:sldMk cId="3259776338" sldId="524"/>
            <ac:spMk id="4" creationId="{02B2ACCE-8625-942F-0704-783971958C31}"/>
          </ac:spMkLst>
        </pc:spChg>
        <pc:spChg chg="mod">
          <ac:chgData name="Access-i Asbl" userId="ffadb213-d60c-4bd3-b44d-25fb582f4ee0" providerId="ADAL" clId="{43A59916-2ED8-4881-9062-6395B7F9307D}" dt="2025-09-26T08:31:06.555" v="13298" actId="14100"/>
          <ac:spMkLst>
            <pc:docMk/>
            <pc:sldMk cId="3259776338" sldId="524"/>
            <ac:spMk id="6" creationId="{725B48B8-BB0F-8FD0-F695-598070116C9F}"/>
          </ac:spMkLst>
        </pc:spChg>
        <pc:graphicFrameChg chg="mod">
          <ac:chgData name="Access-i Asbl" userId="ffadb213-d60c-4bd3-b44d-25fb582f4ee0" providerId="ADAL" clId="{43A59916-2ED8-4881-9062-6395B7F9307D}" dt="2025-09-26T08:30:39.970" v="13293" actId="2711"/>
          <ac:graphicFrameMkLst>
            <pc:docMk/>
            <pc:sldMk cId="3259776338" sldId="524"/>
            <ac:graphicFrameMk id="2" creationId="{BCCEDEF8-6379-1842-BFE4-024C3359C13D}"/>
          </ac:graphicFrameMkLst>
        </pc:graphicFrameChg>
      </pc:sldChg>
      <pc:sldChg chg="modSp mod modNotesTx">
        <pc:chgData name="Access-i Asbl" userId="ffadb213-d60c-4bd3-b44d-25fb582f4ee0" providerId="ADAL" clId="{43A59916-2ED8-4881-9062-6395B7F9307D}" dt="2025-09-26T08:33:04.944" v="13314" actId="2711"/>
        <pc:sldMkLst>
          <pc:docMk/>
          <pc:sldMk cId="2520309219" sldId="532"/>
        </pc:sldMkLst>
        <pc:spChg chg="mod">
          <ac:chgData name="Access-i Asbl" userId="ffadb213-d60c-4bd3-b44d-25fb582f4ee0" providerId="ADAL" clId="{43A59916-2ED8-4881-9062-6395B7F9307D}" dt="2025-09-26T08:33:04.944" v="13314" actId="2711"/>
          <ac:spMkLst>
            <pc:docMk/>
            <pc:sldMk cId="2520309219" sldId="532"/>
            <ac:spMk id="3" creationId="{53F7A7D9-629C-2B86-A202-DCFB52D7BAD1}"/>
          </ac:spMkLst>
        </pc:spChg>
        <pc:spChg chg="mod">
          <ac:chgData name="Access-i Asbl" userId="ffadb213-d60c-4bd3-b44d-25fb582f4ee0" providerId="ADAL" clId="{43A59916-2ED8-4881-9062-6395B7F9307D}" dt="2025-09-26T08:32:59.018" v="13313" actId="2711"/>
          <ac:spMkLst>
            <pc:docMk/>
            <pc:sldMk cId="2520309219" sldId="532"/>
            <ac:spMk id="4" creationId="{02B2ACCE-8625-942F-0704-783971958C31}"/>
          </ac:spMkLst>
        </pc:spChg>
        <pc:spChg chg="mod">
          <ac:chgData name="Access-i Asbl" userId="ffadb213-d60c-4bd3-b44d-25fb582f4ee0" providerId="ADAL" clId="{43A59916-2ED8-4881-9062-6395B7F9307D}" dt="2025-09-26T08:32:54.348" v="13312" actId="2711"/>
          <ac:spMkLst>
            <pc:docMk/>
            <pc:sldMk cId="2520309219" sldId="532"/>
            <ac:spMk id="6" creationId="{3EE802B5-BED2-25EB-A387-007D112E7A5A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3:43.492" v="13319" actId="2711"/>
        <pc:sldMkLst>
          <pc:docMk/>
          <pc:sldMk cId="3310000125" sldId="533"/>
        </pc:sldMkLst>
        <pc:spChg chg="mod">
          <ac:chgData name="Access-i Asbl" userId="ffadb213-d60c-4bd3-b44d-25fb582f4ee0" providerId="ADAL" clId="{43A59916-2ED8-4881-9062-6395B7F9307D}" dt="2025-09-26T08:33:38.847" v="13318" actId="2711"/>
          <ac:spMkLst>
            <pc:docMk/>
            <pc:sldMk cId="3310000125" sldId="533"/>
            <ac:spMk id="3" creationId="{53F7A7D9-629C-2B86-A202-DCFB52D7BAD1}"/>
          </ac:spMkLst>
        </pc:spChg>
        <pc:spChg chg="mod">
          <ac:chgData name="Access-i Asbl" userId="ffadb213-d60c-4bd3-b44d-25fb582f4ee0" providerId="ADAL" clId="{43A59916-2ED8-4881-9062-6395B7F9307D}" dt="2025-09-26T08:33:43.492" v="13319" actId="2711"/>
          <ac:spMkLst>
            <pc:docMk/>
            <pc:sldMk cId="3310000125" sldId="533"/>
            <ac:spMk id="4" creationId="{02B2ACCE-8625-942F-0704-783971958C31}"/>
          </ac:spMkLst>
        </pc:spChg>
        <pc:spChg chg="mod">
          <ac:chgData name="Access-i Asbl" userId="ffadb213-d60c-4bd3-b44d-25fb582f4ee0" providerId="ADAL" clId="{43A59916-2ED8-4881-9062-6395B7F9307D}" dt="2025-09-26T08:33:33.231" v="13317" actId="2711"/>
          <ac:spMkLst>
            <pc:docMk/>
            <pc:sldMk cId="3310000125" sldId="533"/>
            <ac:spMk id="6" creationId="{3EE802B5-BED2-25EB-A387-007D112E7A5A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4:46.082" v="13329" actId="2711"/>
        <pc:sldMkLst>
          <pc:docMk/>
          <pc:sldMk cId="3197940142" sldId="534"/>
        </pc:sldMkLst>
        <pc:spChg chg="mod">
          <ac:chgData name="Access-i Asbl" userId="ffadb213-d60c-4bd3-b44d-25fb582f4ee0" providerId="ADAL" clId="{43A59916-2ED8-4881-9062-6395B7F9307D}" dt="2025-09-26T08:34:42.732" v="13328" actId="2711"/>
          <ac:spMkLst>
            <pc:docMk/>
            <pc:sldMk cId="3197940142" sldId="534"/>
            <ac:spMk id="3" creationId="{53F7A7D9-629C-2B86-A202-DCFB52D7BAD1}"/>
          </ac:spMkLst>
        </pc:spChg>
        <pc:spChg chg="mod">
          <ac:chgData name="Access-i Asbl" userId="ffadb213-d60c-4bd3-b44d-25fb582f4ee0" providerId="ADAL" clId="{43A59916-2ED8-4881-9062-6395B7F9307D}" dt="2025-09-26T08:34:46.082" v="13329" actId="2711"/>
          <ac:spMkLst>
            <pc:docMk/>
            <pc:sldMk cId="3197940142" sldId="534"/>
            <ac:spMk id="4" creationId="{02B2ACCE-8625-942F-0704-783971958C31}"/>
          </ac:spMkLst>
        </pc:spChg>
        <pc:spChg chg="mod">
          <ac:chgData name="Access-i Asbl" userId="ffadb213-d60c-4bd3-b44d-25fb582f4ee0" providerId="ADAL" clId="{43A59916-2ED8-4881-9062-6395B7F9307D}" dt="2025-09-26T08:34:31.744" v="13327" actId="2711"/>
          <ac:spMkLst>
            <pc:docMk/>
            <pc:sldMk cId="3197940142" sldId="534"/>
            <ac:spMk id="6" creationId="{3EE802B5-BED2-25EB-A387-007D112E7A5A}"/>
          </ac:spMkLst>
        </pc:spChg>
      </pc:sldChg>
      <pc:sldChg chg="modSp mod">
        <pc:chgData name="Access-i Asbl" userId="ffadb213-d60c-4bd3-b44d-25fb582f4ee0" providerId="ADAL" clId="{43A59916-2ED8-4881-9062-6395B7F9307D}" dt="2025-09-08T07:30:49.808" v="165" actId="20577"/>
        <pc:sldMkLst>
          <pc:docMk/>
          <pc:sldMk cId="2409993803" sldId="535"/>
        </pc:sldMkLst>
      </pc:sldChg>
      <pc:sldChg chg="modSp mod">
        <pc:chgData name="Access-i Asbl" userId="ffadb213-d60c-4bd3-b44d-25fb582f4ee0" providerId="ADAL" clId="{43A59916-2ED8-4881-9062-6395B7F9307D}" dt="2025-09-08T07:30:44.951" v="161" actId="20577"/>
        <pc:sldMkLst>
          <pc:docMk/>
          <pc:sldMk cId="2697122332" sldId="536"/>
        </pc:sldMkLst>
      </pc:sldChg>
      <pc:sldChg chg="modSp mod">
        <pc:chgData name="Access-i Asbl" userId="ffadb213-d60c-4bd3-b44d-25fb582f4ee0" providerId="ADAL" clId="{43A59916-2ED8-4881-9062-6395B7F9307D}" dt="2025-09-08T07:30:38.758" v="157" actId="20577"/>
        <pc:sldMkLst>
          <pc:docMk/>
          <pc:sldMk cId="3630203367" sldId="537"/>
        </pc:sldMkLst>
      </pc:sldChg>
      <pc:sldChg chg="modSp mod modNotesTx">
        <pc:chgData name="Access-i Asbl" userId="ffadb213-d60c-4bd3-b44d-25fb582f4ee0" providerId="ADAL" clId="{43A59916-2ED8-4881-9062-6395B7F9307D}" dt="2025-09-26T08:35:30.445" v="13336" actId="2711"/>
        <pc:sldMkLst>
          <pc:docMk/>
          <pc:sldMk cId="1908140583" sldId="538"/>
        </pc:sldMkLst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3" creationId="{D43246D7-6098-8182-1B40-27A87E5BC2FE}"/>
          </ac:spMkLst>
        </pc:spChg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5" creationId="{C59EBEA3-E843-3655-EACB-4438A8227ADF}"/>
          </ac:spMkLst>
        </pc:spChg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17" creationId="{E4234B00-8E32-C1DA-B139-86643661F42A}"/>
          </ac:spMkLst>
        </pc:spChg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18" creationId="{5DAD8A54-4ED2-0F3D-3F70-5A5E5AC3B955}"/>
          </ac:spMkLst>
        </pc:spChg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19" creationId="{E8AB0B96-4922-8585-A43F-8A6C50B5644C}"/>
          </ac:spMkLst>
        </pc:spChg>
        <pc:spChg chg="mod">
          <ac:chgData name="Access-i Asbl" userId="ffadb213-d60c-4bd3-b44d-25fb582f4ee0" providerId="ADAL" clId="{43A59916-2ED8-4881-9062-6395B7F9307D}" dt="2025-09-26T08:35:30.445" v="13336" actId="2711"/>
          <ac:spMkLst>
            <pc:docMk/>
            <pc:sldMk cId="1908140583" sldId="538"/>
            <ac:spMk id="20" creationId="{84E7E6B2-1A33-3182-E260-BD9EBF522E2E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5:54.893" v="13338" actId="2711"/>
        <pc:sldMkLst>
          <pc:docMk/>
          <pc:sldMk cId="2497491394" sldId="539"/>
        </pc:sldMkLst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3" creationId="{D43246D7-6098-8182-1B40-27A87E5BC2FE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5" creationId="{C59EBEA3-E843-3655-EACB-4438A8227ADF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6" creationId="{3577A444-1371-44D5-41DF-BC8D4D09B095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7" creationId="{9E88DE4C-EA91-0D90-0B2C-8025262CC782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9" creationId="{964E8821-E630-83D7-101C-8DA2776A085D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11" creationId="{39CCECE4-84B1-FFFF-FC99-645EBA3E9BB0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13" creationId="{FA96D8EC-2CD7-9934-B548-C5F887004108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15" creationId="{6C3CF978-3D68-12D8-B4FB-5886C0CBCC56}"/>
          </ac:spMkLst>
        </pc:spChg>
        <pc:spChg chg="mod">
          <ac:chgData name="Access-i Asbl" userId="ffadb213-d60c-4bd3-b44d-25fb582f4ee0" providerId="ADAL" clId="{43A59916-2ED8-4881-9062-6395B7F9307D}" dt="2025-09-26T08:35:54.893" v="13338" actId="2711"/>
          <ac:spMkLst>
            <pc:docMk/>
            <pc:sldMk cId="2497491394" sldId="539"/>
            <ac:spMk id="16" creationId="{D407F03B-ACD9-4F1F-F868-6E2ACB3E59C4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5:45.830" v="13337" actId="2711"/>
        <pc:sldMkLst>
          <pc:docMk/>
          <pc:sldMk cId="2827711631" sldId="540"/>
        </pc:sldMkLst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4" creationId="{53F48647-2759-4E67-87C0-496E0304C105}"/>
          </ac:spMkLst>
        </pc:spChg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13" creationId="{061FA6F5-731A-21CD-A1DE-9278234C614C}"/>
          </ac:spMkLst>
        </pc:spChg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14" creationId="{8EC2C3E1-F26D-F52F-6BBF-BC244994CE30}"/>
          </ac:spMkLst>
        </pc:spChg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15" creationId="{DD4D48D2-0EB4-53E0-68CB-3DAEA850A6A2}"/>
          </ac:spMkLst>
        </pc:spChg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16" creationId="{B768CB22-9C1D-F76D-C255-FC557AE7C97C}"/>
          </ac:spMkLst>
        </pc:spChg>
        <pc:spChg chg="mod">
          <ac:chgData name="Access-i Asbl" userId="ffadb213-d60c-4bd3-b44d-25fb582f4ee0" providerId="ADAL" clId="{43A59916-2ED8-4881-9062-6395B7F9307D}" dt="2025-09-26T08:35:45.830" v="13337" actId="2711"/>
          <ac:spMkLst>
            <pc:docMk/>
            <pc:sldMk cId="2827711631" sldId="540"/>
            <ac:spMk id="23" creationId="{9A6A5168-1C98-B723-EF3E-37D1CE07C59C}"/>
          </ac:spMkLst>
        </pc:spChg>
      </pc:sldChg>
      <pc:sldChg chg="add del">
        <pc:chgData name="Access-i Asbl" userId="ffadb213-d60c-4bd3-b44d-25fb582f4ee0" providerId="ADAL" clId="{43A59916-2ED8-4881-9062-6395B7F9307D}" dt="2025-09-08T07:29:39.964" v="123" actId="2696"/>
        <pc:sldMkLst>
          <pc:docMk/>
          <pc:sldMk cId="1637934184" sldId="541"/>
        </pc:sldMkLst>
      </pc:sldChg>
      <pc:sldChg chg="addSp delSp modSp del mod modNotesTx">
        <pc:chgData name="Access-i Asbl" userId="ffadb213-d60c-4bd3-b44d-25fb582f4ee0" providerId="ADAL" clId="{43A59916-2ED8-4881-9062-6395B7F9307D}" dt="2025-09-26T08:40:50.289" v="13381" actId="2696"/>
        <pc:sldMkLst>
          <pc:docMk/>
          <pc:sldMk cId="1506685450" sldId="543"/>
        </pc:sldMkLst>
        <pc:spChg chg="mod">
          <ac:chgData name="Access-i Asbl" userId="ffadb213-d60c-4bd3-b44d-25fb582f4ee0" providerId="ADAL" clId="{43A59916-2ED8-4881-9062-6395B7F9307D}" dt="2025-09-26T08:25:53.425" v="13289" actId="404"/>
          <ac:spMkLst>
            <pc:docMk/>
            <pc:sldMk cId="1506685450" sldId="543"/>
            <ac:spMk id="13" creationId="{62E642E2-C1E9-DB5E-187D-2AB0BE0838A6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2:18.420" v="13307" actId="2711"/>
        <pc:sldMkLst>
          <pc:docMk/>
          <pc:sldMk cId="2573277075" sldId="544"/>
        </pc:sldMkLst>
        <pc:spChg chg="mod">
          <ac:chgData name="Access-i Asbl" userId="ffadb213-d60c-4bd3-b44d-25fb582f4ee0" providerId="ADAL" clId="{43A59916-2ED8-4881-9062-6395B7F9307D}" dt="2025-09-26T08:32:18.420" v="13307" actId="2711"/>
          <ac:spMkLst>
            <pc:docMk/>
            <pc:sldMk cId="2573277075" sldId="544"/>
            <ac:spMk id="6" creationId="{A92BEA64-6E45-47B3-96FA-FCD976426CEE}"/>
          </ac:spMkLst>
        </pc:spChg>
      </pc:sldChg>
      <pc:sldChg chg="modSp mod modNotesTx">
        <pc:chgData name="Access-i Asbl" userId="ffadb213-d60c-4bd3-b44d-25fb582f4ee0" providerId="ADAL" clId="{43A59916-2ED8-4881-9062-6395B7F9307D}" dt="2025-09-26T08:32:26.066" v="13308" actId="2711"/>
        <pc:sldMkLst>
          <pc:docMk/>
          <pc:sldMk cId="1166414026" sldId="545"/>
        </pc:sldMkLst>
        <pc:spChg chg="mod">
          <ac:chgData name="Access-i Asbl" userId="ffadb213-d60c-4bd3-b44d-25fb582f4ee0" providerId="ADAL" clId="{43A59916-2ED8-4881-9062-6395B7F9307D}" dt="2025-09-26T08:32:26.066" v="13308" actId="2711"/>
          <ac:spMkLst>
            <pc:docMk/>
            <pc:sldMk cId="1166414026" sldId="545"/>
            <ac:spMk id="6" creationId="{A92BEA64-6E45-47B3-96FA-FCD976426CEE}"/>
          </ac:spMkLst>
        </pc:spChg>
      </pc:sldChg>
      <pc:sldChg chg="delSp modSp mod modNotesTx">
        <pc:chgData name="Access-i Asbl" userId="ffadb213-d60c-4bd3-b44d-25fb582f4ee0" providerId="ADAL" clId="{43A59916-2ED8-4881-9062-6395B7F9307D}" dt="2025-09-26T08:32:34.169" v="13309" actId="2711"/>
        <pc:sldMkLst>
          <pc:docMk/>
          <pc:sldMk cId="179570242" sldId="553"/>
        </pc:sldMkLst>
        <pc:spChg chg="mod">
          <ac:chgData name="Access-i Asbl" userId="ffadb213-d60c-4bd3-b44d-25fb582f4ee0" providerId="ADAL" clId="{43A59916-2ED8-4881-9062-6395B7F9307D}" dt="2025-09-26T08:32:34.169" v="13309" actId="2711"/>
          <ac:spMkLst>
            <pc:docMk/>
            <pc:sldMk cId="179570242" sldId="553"/>
            <ac:spMk id="6" creationId="{A92BEA64-6E45-47B3-96FA-FCD976426CEE}"/>
          </ac:spMkLst>
        </pc:spChg>
        <pc:picChg chg="mod">
          <ac:chgData name="Access-i Asbl" userId="ffadb213-d60c-4bd3-b44d-25fb582f4ee0" providerId="ADAL" clId="{43A59916-2ED8-4881-9062-6395B7F9307D}" dt="2025-09-22T12:03:18.525" v="13285" actId="1076"/>
          <ac:picMkLst>
            <pc:docMk/>
            <pc:sldMk cId="179570242" sldId="553"/>
            <ac:picMk id="4" creationId="{CE4E8E7F-9292-392B-D5FB-CF35ECA2E7CB}"/>
          </ac:picMkLst>
        </pc:picChg>
      </pc:sldChg>
      <pc:sldChg chg="addSp delSp modSp mod modNotesTx">
        <pc:chgData name="Access-i Asbl" userId="ffadb213-d60c-4bd3-b44d-25fb582f4ee0" providerId="ADAL" clId="{43A59916-2ED8-4881-9062-6395B7F9307D}" dt="2025-09-26T08:36:03.023" v="13339" actId="2711"/>
        <pc:sldMkLst>
          <pc:docMk/>
          <pc:sldMk cId="3974007323" sldId="555"/>
        </pc:sldMkLst>
        <pc:spChg chg="mod">
          <ac:chgData name="Access-i Asbl" userId="ffadb213-d60c-4bd3-b44d-25fb582f4ee0" providerId="ADAL" clId="{43A59916-2ED8-4881-9062-6395B7F9307D}" dt="2025-09-26T08:36:03.023" v="13339" actId="2711"/>
          <ac:spMkLst>
            <pc:docMk/>
            <pc:sldMk cId="3974007323" sldId="555"/>
            <ac:spMk id="6" creationId="{60DA5F4D-FAB6-F195-09D6-FACB4EAEBAFD}"/>
          </ac:spMkLst>
        </pc:spChg>
        <pc:spChg chg="mod">
          <ac:chgData name="Access-i Asbl" userId="ffadb213-d60c-4bd3-b44d-25fb582f4ee0" providerId="ADAL" clId="{43A59916-2ED8-4881-9062-6395B7F9307D}" dt="2025-09-26T08:36:03.023" v="13339" actId="2711"/>
          <ac:spMkLst>
            <pc:docMk/>
            <pc:sldMk cId="3974007323" sldId="555"/>
            <ac:spMk id="7" creationId="{37698658-E518-87E0-151D-ABF429707435}"/>
          </ac:spMkLst>
        </pc:spChg>
        <pc:picChg chg="mod">
          <ac:chgData name="Access-i Asbl" userId="ffadb213-d60c-4bd3-b44d-25fb582f4ee0" providerId="ADAL" clId="{43A59916-2ED8-4881-9062-6395B7F9307D}" dt="2025-09-26T08:36:03.023" v="13339" actId="2711"/>
          <ac:picMkLst>
            <pc:docMk/>
            <pc:sldMk cId="3974007323" sldId="555"/>
            <ac:picMk id="3" creationId="{C5471B8E-DA7D-C0E3-4914-8192A089E72B}"/>
          </ac:picMkLst>
        </pc:picChg>
        <pc:picChg chg="add mod">
          <ac:chgData name="Access-i Asbl" userId="ffadb213-d60c-4bd3-b44d-25fb582f4ee0" providerId="ADAL" clId="{43A59916-2ED8-4881-9062-6395B7F9307D}" dt="2025-09-26T08:36:03.023" v="13339" actId="2711"/>
          <ac:picMkLst>
            <pc:docMk/>
            <pc:sldMk cId="3974007323" sldId="555"/>
            <ac:picMk id="4" creationId="{4ECA68A9-F620-98B1-18F0-3A93BB0E1657}"/>
          </ac:picMkLst>
        </pc:picChg>
        <pc:picChg chg="mod">
          <ac:chgData name="Access-i Asbl" userId="ffadb213-d60c-4bd3-b44d-25fb582f4ee0" providerId="ADAL" clId="{43A59916-2ED8-4881-9062-6395B7F9307D}" dt="2025-09-26T08:36:03.023" v="13339" actId="2711"/>
          <ac:picMkLst>
            <pc:docMk/>
            <pc:sldMk cId="3974007323" sldId="555"/>
            <ac:picMk id="1028" creationId="{422D01B9-EF79-CEBD-AF76-56C8049955C7}"/>
          </ac:picMkLst>
        </pc:picChg>
      </pc:sldChg>
      <pc:sldChg chg="modSp mod modNotesTx">
        <pc:chgData name="Access-i Asbl" userId="ffadb213-d60c-4bd3-b44d-25fb582f4ee0" providerId="ADAL" clId="{43A59916-2ED8-4881-9062-6395B7F9307D}" dt="2025-09-26T08:33:24.083" v="13316" actId="2711"/>
        <pc:sldMkLst>
          <pc:docMk/>
          <pc:sldMk cId="1149794374" sldId="556"/>
        </pc:sldMkLst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2" creationId="{CCC69580-4382-3063-106C-D73D349E8CFE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10" creationId="{63BB429F-0CCC-533D-B34E-8C10B35BD09B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11" creationId="{BDAB187E-04DE-7705-6F42-8D2E9F099E66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15" creationId="{EB895F63-F65D-271D-34F9-C8BE87041A8D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16" creationId="{D920A65F-27C2-580F-6977-B77E77450223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60" creationId="{5874FBA3-D136-13EA-F43D-EFF245A3C19C}"/>
          </ac:spMkLst>
        </pc:spChg>
        <pc:spChg chg="mod">
          <ac:chgData name="Access-i Asbl" userId="ffadb213-d60c-4bd3-b44d-25fb582f4ee0" providerId="ADAL" clId="{43A59916-2ED8-4881-9062-6395B7F9307D}" dt="2025-09-26T08:33:24.083" v="13316" actId="2711"/>
          <ac:spMkLst>
            <pc:docMk/>
            <pc:sldMk cId="1149794374" sldId="556"/>
            <ac:spMk id="69" creationId="{C339A857-AA47-00D7-AFEB-95AE17EEDFC2}"/>
          </ac:spMkLst>
        </pc:spChg>
      </pc:sldChg>
      <pc:sldChg chg="addSp delSp modSp new mod ord modNotesTx">
        <pc:chgData name="Access-i Asbl" userId="ffadb213-d60c-4bd3-b44d-25fb582f4ee0" providerId="ADAL" clId="{43A59916-2ED8-4881-9062-6395B7F9307D}" dt="2025-09-26T08:57:05.478" v="13397" actId="20577"/>
        <pc:sldMkLst>
          <pc:docMk/>
          <pc:sldMk cId="113495893" sldId="557"/>
        </pc:sldMkLst>
        <pc:spChg chg="del">
          <ac:chgData name="Access-i Asbl" userId="ffadb213-d60c-4bd3-b44d-25fb582f4ee0" providerId="ADAL" clId="{43A59916-2ED8-4881-9062-6395B7F9307D}" dt="2025-09-26T08:36:28.084" v="13345" actId="478"/>
          <ac:spMkLst>
            <pc:docMk/>
            <pc:sldMk cId="113495893" sldId="557"/>
            <ac:spMk id="2" creationId="{F0696385-C627-17BD-1F56-2E31A2BA4E1E}"/>
          </ac:spMkLst>
        </pc:spChg>
        <pc:spChg chg="del">
          <ac:chgData name="Access-i Asbl" userId="ffadb213-d60c-4bd3-b44d-25fb582f4ee0" providerId="ADAL" clId="{43A59916-2ED8-4881-9062-6395B7F9307D}" dt="2025-09-26T08:36:27.351" v="13344" actId="478"/>
          <ac:spMkLst>
            <pc:docMk/>
            <pc:sldMk cId="113495893" sldId="557"/>
            <ac:spMk id="3" creationId="{278F65F0-7C44-F0EB-AACA-C5BA8E9B6CC8}"/>
          </ac:spMkLst>
        </pc:spChg>
        <pc:spChg chg="add mod">
          <ac:chgData name="Access-i Asbl" userId="ffadb213-d60c-4bd3-b44d-25fb582f4ee0" providerId="ADAL" clId="{43A59916-2ED8-4881-9062-6395B7F9307D}" dt="2025-09-26T08:37:38.935" v="13355" actId="1076"/>
          <ac:spMkLst>
            <pc:docMk/>
            <pc:sldMk cId="113495893" sldId="557"/>
            <ac:spMk id="8" creationId="{36C041F6-3F0C-29B9-1CA6-56007DC14C8D}"/>
          </ac:spMkLst>
        </pc:spChg>
        <pc:spChg chg="add del mod">
          <ac:chgData name="Access-i Asbl" userId="ffadb213-d60c-4bd3-b44d-25fb582f4ee0" providerId="ADAL" clId="{43A59916-2ED8-4881-9062-6395B7F9307D}" dt="2025-09-26T08:38:00.909" v="13360" actId="478"/>
          <ac:spMkLst>
            <pc:docMk/>
            <pc:sldMk cId="113495893" sldId="557"/>
            <ac:spMk id="9" creationId="{3EAAFAAB-D67E-0396-6412-76C725A6946E}"/>
          </ac:spMkLst>
        </pc:spChg>
        <pc:spChg chg="add del mod ord">
          <ac:chgData name="Access-i Asbl" userId="ffadb213-d60c-4bd3-b44d-25fb582f4ee0" providerId="ADAL" clId="{43A59916-2ED8-4881-9062-6395B7F9307D}" dt="2025-09-26T08:39:52.366" v="13380" actId="478"/>
          <ac:spMkLst>
            <pc:docMk/>
            <pc:sldMk cId="113495893" sldId="557"/>
            <ac:spMk id="12" creationId="{C67F5D14-1EAD-1AD2-F73E-72A176CCAF4E}"/>
          </ac:spMkLst>
        </pc:spChg>
        <pc:picChg chg="add mod">
          <ac:chgData name="Access-i Asbl" userId="ffadb213-d60c-4bd3-b44d-25fb582f4ee0" providerId="ADAL" clId="{43A59916-2ED8-4881-9062-6395B7F9307D}" dt="2025-09-26T08:39:46.311" v="13377" actId="1076"/>
          <ac:picMkLst>
            <pc:docMk/>
            <pc:sldMk cId="113495893" sldId="557"/>
            <ac:picMk id="5" creationId="{2A53735C-175F-59B7-A1DC-9778955DD622}"/>
          </ac:picMkLst>
        </pc:picChg>
        <pc:picChg chg="add mod">
          <ac:chgData name="Access-i Asbl" userId="ffadb213-d60c-4bd3-b44d-25fb582f4ee0" providerId="ADAL" clId="{43A59916-2ED8-4881-9062-6395B7F9307D}" dt="2025-09-26T08:39:06.367" v="13373" actId="1076"/>
          <ac:picMkLst>
            <pc:docMk/>
            <pc:sldMk cId="113495893" sldId="557"/>
            <ac:picMk id="6" creationId="{A3295DA6-CEB2-25DA-B644-D5525661A783}"/>
          </ac:picMkLst>
        </pc:picChg>
        <pc:picChg chg="add mod">
          <ac:chgData name="Access-i Asbl" userId="ffadb213-d60c-4bd3-b44d-25fb582f4ee0" providerId="ADAL" clId="{43A59916-2ED8-4881-9062-6395B7F9307D}" dt="2025-09-26T08:41:02.190" v="13383" actId="1076"/>
          <ac:picMkLst>
            <pc:docMk/>
            <pc:sldMk cId="113495893" sldId="557"/>
            <ac:picMk id="7" creationId="{C7657C95-5BB6-4DA8-2367-EA1EF26A352F}"/>
          </ac:picMkLst>
        </pc:picChg>
        <pc:picChg chg="add mod">
          <ac:chgData name="Access-i Asbl" userId="ffadb213-d60c-4bd3-b44d-25fb582f4ee0" providerId="ADAL" clId="{43A59916-2ED8-4881-9062-6395B7F9307D}" dt="2025-09-26T08:38:58.815" v="13370" actId="1076"/>
          <ac:picMkLst>
            <pc:docMk/>
            <pc:sldMk cId="113495893" sldId="557"/>
            <ac:picMk id="10" creationId="{469B80E2-1DD9-F4F6-B046-5DDAE8FA87CF}"/>
          </ac:picMkLst>
        </pc:picChg>
        <pc:picChg chg="add mod">
          <ac:chgData name="Access-i Asbl" userId="ffadb213-d60c-4bd3-b44d-25fb582f4ee0" providerId="ADAL" clId="{43A59916-2ED8-4881-9062-6395B7F9307D}" dt="2025-09-26T08:38:20.871" v="13365" actId="1076"/>
          <ac:picMkLst>
            <pc:docMk/>
            <pc:sldMk cId="113495893" sldId="557"/>
            <ac:picMk id="11" creationId="{CF15F34F-74F3-2406-2704-00B6A4BC2CD9}"/>
          </ac:picMkLst>
        </pc:picChg>
      </pc:sldChg>
    </pc:docChg>
  </pc:docChgLst>
  <pc:docChgLst>
    <pc:chgData name="Office Access-i" userId="ecd7e961-fd8d-4c41-af64-a3af490ef5d7" providerId="ADAL" clId="{D6D5C8A7-E4F5-4F29-ABCD-3141EE1AC90F}"/>
    <pc:docChg chg="modSld">
      <pc:chgData name="Office Access-i" userId="ecd7e961-fd8d-4c41-af64-a3af490ef5d7" providerId="ADAL" clId="{D6D5C8A7-E4F5-4F29-ABCD-3141EE1AC90F}" dt="2024-03-26T13:14:02.023" v="0" actId="1076"/>
      <pc:docMkLst>
        <pc:docMk/>
      </pc:docMkLst>
      <pc:sldChg chg="modSp mod">
        <pc:chgData name="Office Access-i" userId="ecd7e961-fd8d-4c41-af64-a3af490ef5d7" providerId="ADAL" clId="{D6D5C8A7-E4F5-4F29-ABCD-3141EE1AC90F}" dt="2024-03-26T13:14:02.023" v="0" actId="1076"/>
        <pc:sldMkLst>
          <pc:docMk/>
          <pc:sldMk cId="1637934184" sldId="541"/>
        </pc:sldMkLst>
      </pc:sldChg>
    </pc:docChg>
  </pc:docChgLst>
  <pc:docChgLst>
    <pc:chgData name="contact" userId="089e06d6-b81f-4772-9ccd-882b3ee6fb96" providerId="ADAL" clId="{427EEA11-26EF-4EB8-9B1F-BFE3349E733B}"/>
    <pc:docChg chg="undo redo custSel addSld delSld modSld">
      <pc:chgData name="contact" userId="089e06d6-b81f-4772-9ccd-882b3ee6fb96" providerId="ADAL" clId="{427EEA11-26EF-4EB8-9B1F-BFE3349E733B}" dt="2025-09-16T11:02:58.908" v="524" actId="47"/>
      <pc:docMkLst>
        <pc:docMk/>
      </pc:docMkLst>
      <pc:sldChg chg="addSp delSp modSp mod">
        <pc:chgData name="contact" userId="089e06d6-b81f-4772-9ccd-882b3ee6fb96" providerId="ADAL" clId="{427EEA11-26EF-4EB8-9B1F-BFE3349E733B}" dt="2025-09-09T09:34:18.292" v="106" actId="478"/>
        <pc:sldMkLst>
          <pc:docMk/>
          <pc:sldMk cId="3154728106" sldId="266"/>
        </pc:sldMkLst>
      </pc:sldChg>
      <pc:sldChg chg="del">
        <pc:chgData name="contact" userId="089e06d6-b81f-4772-9ccd-882b3ee6fb96" providerId="ADAL" clId="{427EEA11-26EF-4EB8-9B1F-BFE3349E733B}" dt="2025-09-09T09:42:48.561" v="123" actId="47"/>
        <pc:sldMkLst>
          <pc:docMk/>
          <pc:sldMk cId="345458810" sldId="463"/>
        </pc:sldMkLst>
      </pc:sldChg>
      <pc:sldChg chg="del">
        <pc:chgData name="contact" userId="089e06d6-b81f-4772-9ccd-882b3ee6fb96" providerId="ADAL" clId="{427EEA11-26EF-4EB8-9B1F-BFE3349E733B}" dt="2025-09-09T09:43:47.169" v="127" actId="47"/>
        <pc:sldMkLst>
          <pc:docMk/>
          <pc:sldMk cId="3317669168" sldId="470"/>
        </pc:sldMkLst>
      </pc:sldChg>
      <pc:sldChg chg="add del">
        <pc:chgData name="contact" userId="089e06d6-b81f-4772-9ccd-882b3ee6fb96" providerId="ADAL" clId="{427EEA11-26EF-4EB8-9B1F-BFE3349E733B}" dt="2025-09-15T08:18:22.890" v="382" actId="47"/>
        <pc:sldMkLst>
          <pc:docMk/>
          <pc:sldMk cId="3188221171" sldId="508"/>
        </pc:sldMkLst>
      </pc:sldChg>
      <pc:sldChg chg="addSp modSp mod">
        <pc:chgData name="contact" userId="089e06d6-b81f-4772-9ccd-882b3ee6fb96" providerId="ADAL" clId="{427EEA11-26EF-4EB8-9B1F-BFE3349E733B}" dt="2025-09-09T09:41:08.909" v="121" actId="14100"/>
        <pc:sldMkLst>
          <pc:docMk/>
          <pc:sldMk cId="3218524421" sldId="519"/>
        </pc:sldMkLst>
        <pc:picChg chg="add mod">
          <ac:chgData name="contact" userId="089e06d6-b81f-4772-9ccd-882b3ee6fb96" providerId="ADAL" clId="{427EEA11-26EF-4EB8-9B1F-BFE3349E733B}" dt="2025-09-09T09:41:08.909" v="121" actId="14100"/>
          <ac:picMkLst>
            <pc:docMk/>
            <pc:sldMk cId="3218524421" sldId="519"/>
            <ac:picMk id="3" creationId="{1AD78D8E-8513-BCCF-75E4-C4494734DF70}"/>
          </ac:picMkLst>
        </pc:picChg>
        <pc:picChg chg="add mod">
          <ac:chgData name="contact" userId="089e06d6-b81f-4772-9ccd-882b3ee6fb96" providerId="ADAL" clId="{427EEA11-26EF-4EB8-9B1F-BFE3349E733B}" dt="2025-09-09T09:39:24.118" v="119" actId="14100"/>
          <ac:picMkLst>
            <pc:docMk/>
            <pc:sldMk cId="3218524421" sldId="519"/>
            <ac:picMk id="5" creationId="{247F6647-3F9E-B3E1-8E36-4248AA31B5EA}"/>
          </ac:picMkLst>
        </pc:picChg>
        <pc:picChg chg="add mod">
          <ac:chgData name="contact" userId="089e06d6-b81f-4772-9ccd-882b3ee6fb96" providerId="ADAL" clId="{427EEA11-26EF-4EB8-9B1F-BFE3349E733B}" dt="2025-09-09T09:38:53.806" v="113" actId="1076"/>
          <ac:picMkLst>
            <pc:docMk/>
            <pc:sldMk cId="3218524421" sldId="519"/>
            <ac:picMk id="6" creationId="{204CD9D1-EB26-B1A0-2A14-848E311AFF2B}"/>
          </ac:picMkLst>
        </pc:picChg>
      </pc:sldChg>
      <pc:sldChg chg="del">
        <pc:chgData name="contact" userId="089e06d6-b81f-4772-9ccd-882b3ee6fb96" providerId="ADAL" clId="{427EEA11-26EF-4EB8-9B1F-BFE3349E733B}" dt="2025-09-09T09:42:40.743" v="122" actId="47"/>
        <pc:sldMkLst>
          <pc:docMk/>
          <pc:sldMk cId="3293572046" sldId="531"/>
        </pc:sldMkLst>
      </pc:sldChg>
      <pc:sldChg chg="add del modAnim">
        <pc:chgData name="contact" userId="089e06d6-b81f-4772-9ccd-882b3ee6fb96" providerId="ADAL" clId="{427EEA11-26EF-4EB8-9B1F-BFE3349E733B}" dt="2025-09-15T08:18:20.316" v="380" actId="47"/>
        <pc:sldMkLst>
          <pc:docMk/>
          <pc:sldMk cId="2409993803" sldId="535"/>
        </pc:sldMkLst>
      </pc:sldChg>
      <pc:sldChg chg="add del modAnim">
        <pc:chgData name="contact" userId="089e06d6-b81f-4772-9ccd-882b3ee6fb96" providerId="ADAL" clId="{427EEA11-26EF-4EB8-9B1F-BFE3349E733B}" dt="2025-09-15T08:18:21.520" v="381" actId="47"/>
        <pc:sldMkLst>
          <pc:docMk/>
          <pc:sldMk cId="2697122332" sldId="536"/>
        </pc:sldMkLst>
      </pc:sldChg>
      <pc:sldChg chg="addSp delSp modSp mod modAnim">
        <pc:chgData name="contact" userId="089e06d6-b81f-4772-9ccd-882b3ee6fb96" providerId="ADAL" clId="{427EEA11-26EF-4EB8-9B1F-BFE3349E733B}" dt="2025-09-15T08:19:00.606" v="390"/>
        <pc:sldMkLst>
          <pc:docMk/>
          <pc:sldMk cId="1908140583" sldId="538"/>
        </pc:sldMkLst>
        <pc:spChg chg="mod topLvl">
          <ac:chgData name="contact" userId="089e06d6-b81f-4772-9ccd-882b3ee6fb96" providerId="ADAL" clId="{427EEA11-26EF-4EB8-9B1F-BFE3349E733B}" dt="2025-09-15T08:18:37.200" v="385" actId="165"/>
          <ac:spMkLst>
            <pc:docMk/>
            <pc:sldMk cId="1908140583" sldId="538"/>
            <ac:spMk id="17" creationId="{E4234B00-8E32-C1DA-B139-86643661F42A}"/>
          </ac:spMkLst>
        </pc:spChg>
        <pc:spChg chg="mod topLvl">
          <ac:chgData name="contact" userId="089e06d6-b81f-4772-9ccd-882b3ee6fb96" providerId="ADAL" clId="{427EEA11-26EF-4EB8-9B1F-BFE3349E733B}" dt="2025-09-15T08:18:37.200" v="385" actId="165"/>
          <ac:spMkLst>
            <pc:docMk/>
            <pc:sldMk cId="1908140583" sldId="538"/>
            <ac:spMk id="18" creationId="{5DAD8A54-4ED2-0F3D-3F70-5A5E5AC3B955}"/>
          </ac:spMkLst>
        </pc:spChg>
        <pc:spChg chg="mod topLvl">
          <ac:chgData name="contact" userId="089e06d6-b81f-4772-9ccd-882b3ee6fb96" providerId="ADAL" clId="{427EEA11-26EF-4EB8-9B1F-BFE3349E733B}" dt="2025-09-15T08:18:37.200" v="385" actId="165"/>
          <ac:spMkLst>
            <pc:docMk/>
            <pc:sldMk cId="1908140583" sldId="538"/>
            <ac:spMk id="19" creationId="{E8AB0B96-4922-8585-A43F-8A6C50B5644C}"/>
          </ac:spMkLst>
        </pc:spChg>
        <pc:spChg chg="mod topLvl">
          <ac:chgData name="contact" userId="089e06d6-b81f-4772-9ccd-882b3ee6fb96" providerId="ADAL" clId="{427EEA11-26EF-4EB8-9B1F-BFE3349E733B}" dt="2025-09-15T08:18:37.200" v="385" actId="165"/>
          <ac:spMkLst>
            <pc:docMk/>
            <pc:sldMk cId="1908140583" sldId="538"/>
            <ac:spMk id="20" creationId="{84E7E6B2-1A33-3182-E260-BD9EBF522E2E}"/>
          </ac:spMkLst>
        </pc:spChg>
      </pc:sldChg>
      <pc:sldChg chg="delSp modSp modAnim">
        <pc:chgData name="contact" userId="089e06d6-b81f-4772-9ccd-882b3ee6fb96" providerId="ADAL" clId="{427EEA11-26EF-4EB8-9B1F-BFE3349E733B}" dt="2025-09-15T08:25:52.357" v="401"/>
        <pc:sldMkLst>
          <pc:docMk/>
          <pc:sldMk cId="2497491394" sldId="539"/>
        </pc:sldMkLst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7" creationId="{9E88DE4C-EA91-0D90-0B2C-8025262CC782}"/>
          </ac:spMkLst>
        </pc:spChg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9" creationId="{964E8821-E630-83D7-101C-8DA2776A085D}"/>
          </ac:spMkLst>
        </pc:spChg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11" creationId="{39CCECE4-84B1-FFFF-FC99-645EBA3E9BB0}"/>
          </ac:spMkLst>
        </pc:spChg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13" creationId="{FA96D8EC-2CD7-9934-B548-C5F887004108}"/>
          </ac:spMkLst>
        </pc:spChg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15" creationId="{6C3CF978-3D68-12D8-B4FB-5886C0CBCC56}"/>
          </ac:spMkLst>
        </pc:spChg>
        <pc:spChg chg="mod topLvl">
          <ac:chgData name="contact" userId="089e06d6-b81f-4772-9ccd-882b3ee6fb96" providerId="ADAL" clId="{427EEA11-26EF-4EB8-9B1F-BFE3349E733B}" dt="2025-09-15T08:19:33.142" v="393" actId="165"/>
          <ac:spMkLst>
            <pc:docMk/>
            <pc:sldMk cId="2497491394" sldId="539"/>
            <ac:spMk id="16" creationId="{D407F03B-ACD9-4F1F-F868-6E2ACB3E59C4}"/>
          </ac:spMkLst>
        </pc:spChg>
      </pc:sldChg>
      <pc:sldChg chg="delSp modSp mod delAnim">
        <pc:chgData name="contact" userId="089e06d6-b81f-4772-9ccd-882b3ee6fb96" providerId="ADAL" clId="{427EEA11-26EF-4EB8-9B1F-BFE3349E733B}" dt="2025-09-09T10:04:10.341" v="193" actId="20577"/>
        <pc:sldMkLst>
          <pc:docMk/>
          <pc:sldMk cId="2827711631" sldId="540"/>
        </pc:sldMkLst>
        <pc:spChg chg="mod">
          <ac:chgData name="contact" userId="089e06d6-b81f-4772-9ccd-882b3ee6fb96" providerId="ADAL" clId="{427EEA11-26EF-4EB8-9B1F-BFE3349E733B}" dt="2025-09-09T09:44:58.846" v="139" actId="1076"/>
          <ac:spMkLst>
            <pc:docMk/>
            <pc:sldMk cId="2827711631" sldId="540"/>
            <ac:spMk id="4" creationId="{53F48647-2759-4E67-87C0-496E0304C105}"/>
          </ac:spMkLst>
        </pc:spChg>
        <pc:spChg chg="mod">
          <ac:chgData name="contact" userId="089e06d6-b81f-4772-9ccd-882b3ee6fb96" providerId="ADAL" clId="{427EEA11-26EF-4EB8-9B1F-BFE3349E733B}" dt="2025-09-09T10:04:10.341" v="193" actId="20577"/>
          <ac:spMkLst>
            <pc:docMk/>
            <pc:sldMk cId="2827711631" sldId="540"/>
            <ac:spMk id="14" creationId="{8EC2C3E1-F26D-F52F-6BBF-BC244994CE30}"/>
          </ac:spMkLst>
        </pc:spChg>
        <pc:picChg chg="mod">
          <ac:chgData name="contact" userId="089e06d6-b81f-4772-9ccd-882b3ee6fb96" providerId="ADAL" clId="{427EEA11-26EF-4EB8-9B1F-BFE3349E733B}" dt="2025-09-09T09:44:43.472" v="137" actId="1076"/>
          <ac:picMkLst>
            <pc:docMk/>
            <pc:sldMk cId="2827711631" sldId="540"/>
            <ac:picMk id="10" creationId="{D72B3F4C-3169-530E-45B3-A932C7FBBE4B}"/>
          </ac:picMkLst>
        </pc:picChg>
      </pc:sldChg>
      <pc:sldChg chg="addSp delSp modSp mod">
        <pc:chgData name="contact" userId="089e06d6-b81f-4772-9ccd-882b3ee6fb96" providerId="ADAL" clId="{427EEA11-26EF-4EB8-9B1F-BFE3349E733B}" dt="2025-09-09T08:28:54.107" v="37" actId="732"/>
        <pc:sldMkLst>
          <pc:docMk/>
          <pc:sldMk cId="2573277075" sldId="544"/>
        </pc:sldMkLst>
        <pc:picChg chg="add mod modCrop">
          <ac:chgData name="contact" userId="089e06d6-b81f-4772-9ccd-882b3ee6fb96" providerId="ADAL" clId="{427EEA11-26EF-4EB8-9B1F-BFE3349E733B}" dt="2025-09-09T08:28:54.107" v="37" actId="732"/>
          <ac:picMkLst>
            <pc:docMk/>
            <pc:sldMk cId="2573277075" sldId="544"/>
            <ac:picMk id="3" creationId="{CA16105A-980F-9B6E-C8A8-8F691135C6ED}"/>
          </ac:picMkLst>
        </pc:picChg>
      </pc:sldChg>
      <pc:sldChg chg="addSp delSp modSp mod">
        <pc:chgData name="contact" userId="089e06d6-b81f-4772-9ccd-882b3ee6fb96" providerId="ADAL" clId="{427EEA11-26EF-4EB8-9B1F-BFE3349E733B}" dt="2025-09-09T08:29:36.892" v="42" actId="1076"/>
        <pc:sldMkLst>
          <pc:docMk/>
          <pc:sldMk cId="1166414026" sldId="545"/>
        </pc:sldMkLst>
        <pc:spChg chg="ord">
          <ac:chgData name="contact" userId="089e06d6-b81f-4772-9ccd-882b3ee6fb96" providerId="ADAL" clId="{427EEA11-26EF-4EB8-9B1F-BFE3349E733B}" dt="2025-09-09T08:29:24.707" v="40" actId="166"/>
          <ac:spMkLst>
            <pc:docMk/>
            <pc:sldMk cId="1166414026" sldId="545"/>
            <ac:spMk id="6" creationId="{A92BEA64-6E45-47B3-96FA-FCD976426CEE}"/>
          </ac:spMkLst>
        </pc:spChg>
        <pc:picChg chg="add mod modCrop">
          <ac:chgData name="contact" userId="089e06d6-b81f-4772-9ccd-882b3ee6fb96" providerId="ADAL" clId="{427EEA11-26EF-4EB8-9B1F-BFE3349E733B}" dt="2025-09-09T08:29:36.892" v="42" actId="1076"/>
          <ac:picMkLst>
            <pc:docMk/>
            <pc:sldMk cId="1166414026" sldId="545"/>
            <ac:picMk id="4" creationId="{1CCC37A5-677B-DCA2-BDE0-6FFCAB74DA13}"/>
          </ac:picMkLst>
        </pc:picChg>
      </pc:sldChg>
      <pc:sldChg chg="del">
        <pc:chgData name="contact" userId="089e06d6-b81f-4772-9ccd-882b3ee6fb96" providerId="ADAL" clId="{427EEA11-26EF-4EB8-9B1F-BFE3349E733B}" dt="2025-09-09T09:39:30.093" v="120" actId="47"/>
        <pc:sldMkLst>
          <pc:docMk/>
          <pc:sldMk cId="1035733808" sldId="546"/>
        </pc:sldMkLst>
      </pc:sldChg>
      <pc:sldChg chg="del">
        <pc:chgData name="contact" userId="089e06d6-b81f-4772-9ccd-882b3ee6fb96" providerId="ADAL" clId="{427EEA11-26EF-4EB8-9B1F-BFE3349E733B}" dt="2025-09-09T09:43:21.597" v="125" actId="47"/>
        <pc:sldMkLst>
          <pc:docMk/>
          <pc:sldMk cId="2231040888" sldId="549"/>
        </pc:sldMkLst>
      </pc:sldChg>
      <pc:sldChg chg="del">
        <pc:chgData name="contact" userId="089e06d6-b81f-4772-9ccd-882b3ee6fb96" providerId="ADAL" clId="{427EEA11-26EF-4EB8-9B1F-BFE3349E733B}" dt="2025-09-09T09:43:25.038" v="126" actId="47"/>
        <pc:sldMkLst>
          <pc:docMk/>
          <pc:sldMk cId="2526555353" sldId="550"/>
        </pc:sldMkLst>
      </pc:sldChg>
      <pc:sldChg chg="del">
        <pc:chgData name="contact" userId="089e06d6-b81f-4772-9ccd-882b3ee6fb96" providerId="ADAL" clId="{427EEA11-26EF-4EB8-9B1F-BFE3349E733B}" dt="2025-09-09T09:42:54.201" v="124" actId="47"/>
        <pc:sldMkLst>
          <pc:docMk/>
          <pc:sldMk cId="3297121882" sldId="551"/>
        </pc:sldMkLst>
      </pc:sldChg>
      <pc:sldChg chg="addSp delSp modSp mod">
        <pc:chgData name="contact" userId="089e06d6-b81f-4772-9ccd-882b3ee6fb96" providerId="ADAL" clId="{427EEA11-26EF-4EB8-9B1F-BFE3349E733B}" dt="2025-09-09T08:30:23.185" v="48" actId="1076"/>
        <pc:sldMkLst>
          <pc:docMk/>
          <pc:sldMk cId="179570242" sldId="553"/>
        </pc:sldMkLst>
        <pc:spChg chg="ord">
          <ac:chgData name="contact" userId="089e06d6-b81f-4772-9ccd-882b3ee6fb96" providerId="ADAL" clId="{427EEA11-26EF-4EB8-9B1F-BFE3349E733B}" dt="2025-09-09T08:30:01.076" v="45" actId="166"/>
          <ac:spMkLst>
            <pc:docMk/>
            <pc:sldMk cId="179570242" sldId="553"/>
            <ac:spMk id="6" creationId="{A92BEA64-6E45-47B3-96FA-FCD976426CEE}"/>
          </ac:spMkLst>
        </pc:spChg>
        <pc:picChg chg="add mod">
          <ac:chgData name="contact" userId="089e06d6-b81f-4772-9ccd-882b3ee6fb96" providerId="ADAL" clId="{427EEA11-26EF-4EB8-9B1F-BFE3349E733B}" dt="2025-09-09T08:30:08.755" v="46" actId="1076"/>
          <ac:picMkLst>
            <pc:docMk/>
            <pc:sldMk cId="179570242" sldId="553"/>
            <ac:picMk id="4" creationId="{CE4E8E7F-9292-392B-D5FB-CF35ECA2E7CB}"/>
          </ac:picMkLst>
        </pc:picChg>
      </pc:sldChg>
      <pc:sldChg chg="delSp modSp mod">
        <pc:chgData name="contact" userId="089e06d6-b81f-4772-9ccd-882b3ee6fb96" providerId="ADAL" clId="{427EEA11-26EF-4EB8-9B1F-BFE3349E733B}" dt="2025-09-09T13:12:46.460" v="217"/>
        <pc:sldMkLst>
          <pc:docMk/>
          <pc:sldMk cId="3974007323" sldId="555"/>
        </pc:sldMkLst>
        <pc:spChg chg="mod">
          <ac:chgData name="contact" userId="089e06d6-b81f-4772-9ccd-882b3ee6fb96" providerId="ADAL" clId="{427EEA11-26EF-4EB8-9B1F-BFE3349E733B}" dt="2025-09-09T10:12:52.596" v="199" actId="14100"/>
          <ac:spMkLst>
            <pc:docMk/>
            <pc:sldMk cId="3974007323" sldId="555"/>
            <ac:spMk id="6" creationId="{60DA5F4D-FAB6-F195-09D6-FACB4EAEBAFD}"/>
          </ac:spMkLst>
        </pc:spChg>
        <pc:spChg chg="mod">
          <ac:chgData name="contact" userId="089e06d6-b81f-4772-9ccd-882b3ee6fb96" providerId="ADAL" clId="{427EEA11-26EF-4EB8-9B1F-BFE3349E733B}" dt="2025-09-09T13:12:46.460" v="217"/>
          <ac:spMkLst>
            <pc:docMk/>
            <pc:sldMk cId="3974007323" sldId="555"/>
            <ac:spMk id="7" creationId="{37698658-E518-87E0-151D-ABF429707435}"/>
          </ac:spMkLst>
        </pc:spChg>
        <pc:picChg chg="mod">
          <ac:chgData name="contact" userId="089e06d6-b81f-4772-9ccd-882b3ee6fb96" providerId="ADAL" clId="{427EEA11-26EF-4EB8-9B1F-BFE3349E733B}" dt="2025-09-09T10:14:15.204" v="208" actId="1076"/>
          <ac:picMkLst>
            <pc:docMk/>
            <pc:sldMk cId="3974007323" sldId="555"/>
            <ac:picMk id="3" creationId="{C5471B8E-DA7D-C0E3-4914-8192A089E72B}"/>
          </ac:picMkLst>
        </pc:picChg>
      </pc:sldChg>
      <pc:sldChg chg="addSp delSp modSp add mod">
        <pc:chgData name="contact" userId="089e06d6-b81f-4772-9ccd-882b3ee6fb96" providerId="ADAL" clId="{427EEA11-26EF-4EB8-9B1F-BFE3349E733B}" dt="2025-09-11T07:23:52.591" v="344" actId="1076"/>
        <pc:sldMkLst>
          <pc:docMk/>
          <pc:sldMk cId="1149794374" sldId="556"/>
        </pc:sldMkLst>
        <pc:spChg chg="mod">
          <ac:chgData name="contact" userId="089e06d6-b81f-4772-9ccd-882b3ee6fb96" providerId="ADAL" clId="{427EEA11-26EF-4EB8-9B1F-BFE3349E733B}" dt="2025-09-10T09:41:05.942" v="250"/>
          <ac:spMkLst>
            <pc:docMk/>
            <pc:sldMk cId="1149794374" sldId="556"/>
            <ac:spMk id="2" creationId="{CCC69580-4382-3063-106C-D73D349E8CFE}"/>
          </ac:spMkLst>
        </pc:spChg>
        <pc:spChg chg="mod">
          <ac:chgData name="contact" userId="089e06d6-b81f-4772-9ccd-882b3ee6fb96" providerId="ADAL" clId="{427EEA11-26EF-4EB8-9B1F-BFE3349E733B}" dt="2025-09-11T07:23:43.738" v="343" actId="207"/>
          <ac:spMkLst>
            <pc:docMk/>
            <pc:sldMk cId="1149794374" sldId="556"/>
            <ac:spMk id="10" creationId="{63BB429F-0CCC-533D-B34E-8C10B35BD09B}"/>
          </ac:spMkLst>
        </pc:spChg>
        <pc:spChg chg="mod">
          <ac:chgData name="contact" userId="089e06d6-b81f-4772-9ccd-882b3ee6fb96" providerId="ADAL" clId="{427EEA11-26EF-4EB8-9B1F-BFE3349E733B}" dt="2025-09-11T07:23:52.591" v="344" actId="1076"/>
          <ac:spMkLst>
            <pc:docMk/>
            <pc:sldMk cId="1149794374" sldId="556"/>
            <ac:spMk id="11" creationId="{BDAB187E-04DE-7705-6F42-8D2E9F099E66}"/>
          </ac:spMkLst>
        </pc:spChg>
        <pc:spChg chg="mod">
          <ac:chgData name="contact" userId="089e06d6-b81f-4772-9ccd-882b3ee6fb96" providerId="ADAL" clId="{427EEA11-26EF-4EB8-9B1F-BFE3349E733B}" dt="2025-09-11T07:23:52.591" v="344" actId="1076"/>
          <ac:spMkLst>
            <pc:docMk/>
            <pc:sldMk cId="1149794374" sldId="556"/>
            <ac:spMk id="15" creationId="{EB895F63-F65D-271D-34F9-C8BE87041A8D}"/>
          </ac:spMkLst>
        </pc:spChg>
        <pc:spChg chg="mod">
          <ac:chgData name="contact" userId="089e06d6-b81f-4772-9ccd-882b3ee6fb96" providerId="ADAL" clId="{427EEA11-26EF-4EB8-9B1F-BFE3349E733B}" dt="2025-09-11T07:23:52.591" v="344" actId="1076"/>
          <ac:spMkLst>
            <pc:docMk/>
            <pc:sldMk cId="1149794374" sldId="556"/>
            <ac:spMk id="16" creationId="{D920A65F-27C2-580F-6977-B77E77450223}"/>
          </ac:spMkLst>
        </pc:spChg>
        <pc:spChg chg="mod">
          <ac:chgData name="contact" userId="089e06d6-b81f-4772-9ccd-882b3ee6fb96" providerId="ADAL" clId="{427EEA11-26EF-4EB8-9B1F-BFE3349E733B}" dt="2025-09-11T07:23:08.429" v="338" actId="14100"/>
          <ac:spMkLst>
            <pc:docMk/>
            <pc:sldMk cId="1149794374" sldId="556"/>
            <ac:spMk id="60" creationId="{5874FBA3-D136-13EA-F43D-EFF245A3C19C}"/>
          </ac:spMkLst>
        </pc:spChg>
        <pc:spChg chg="mod">
          <ac:chgData name="contact" userId="089e06d6-b81f-4772-9ccd-882b3ee6fb96" providerId="ADAL" clId="{427EEA11-26EF-4EB8-9B1F-BFE3349E733B}" dt="2025-09-11T07:23:20.149" v="340" actId="1076"/>
          <ac:spMkLst>
            <pc:docMk/>
            <pc:sldMk cId="1149794374" sldId="556"/>
            <ac:spMk id="69" creationId="{C339A857-AA47-00D7-AFEB-95AE17EEDFC2}"/>
          </ac:spMkLst>
        </pc:spChg>
        <pc:picChg chg="mod">
          <ac:chgData name="contact" userId="089e06d6-b81f-4772-9ccd-882b3ee6fb96" providerId="ADAL" clId="{427EEA11-26EF-4EB8-9B1F-BFE3349E733B}" dt="2025-09-11T07:23:12.989" v="339" actId="1076"/>
          <ac:picMkLst>
            <pc:docMk/>
            <pc:sldMk cId="1149794374" sldId="556"/>
            <ac:picMk id="6" creationId="{D483E0FA-25CB-901A-F431-3F1D7E801E96}"/>
          </ac:picMkLst>
        </pc:picChg>
      </pc:sldChg>
      <pc:sldChg chg="addSp delSp modSp add del mod">
        <pc:chgData name="contact" userId="089e06d6-b81f-4772-9ccd-882b3ee6fb96" providerId="ADAL" clId="{427EEA11-26EF-4EB8-9B1F-BFE3349E733B}" dt="2025-09-10T08:12:57.615" v="248" actId="47"/>
        <pc:sldMkLst>
          <pc:docMk/>
          <pc:sldMk cId="4106256110" sldId="556"/>
        </pc:sldMkLst>
      </pc:sldChg>
      <pc:sldChg chg="addSp delSp modSp add del mod">
        <pc:chgData name="contact" userId="089e06d6-b81f-4772-9ccd-882b3ee6fb96" providerId="ADAL" clId="{427EEA11-26EF-4EB8-9B1F-BFE3349E733B}" dt="2025-09-15T12:36:33.662" v="467" actId="47"/>
        <pc:sldMkLst>
          <pc:docMk/>
          <pc:sldMk cId="952539083" sldId="557"/>
        </pc:sldMkLst>
      </pc:sldChg>
      <pc:sldChg chg="addSp delSp modSp add del mod">
        <pc:chgData name="contact" userId="089e06d6-b81f-4772-9ccd-882b3ee6fb96" providerId="ADAL" clId="{427EEA11-26EF-4EB8-9B1F-BFE3349E733B}" dt="2025-09-16T11:02:58.908" v="524" actId="47"/>
        <pc:sldMkLst>
          <pc:docMk/>
          <pc:sldMk cId="2858860164" sldId="55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8112E-5169-414E-AD0D-04D6FED17803}" type="doc">
      <dgm:prSet loTypeId="urn:microsoft.com/office/officeart/2008/layout/AlternatingHexagons" loCatId="list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84C6E72B-79FA-4935-84AC-28144DD6D8D1}">
      <dgm:prSet phldrT="[Texte]" custT="1"/>
      <dgm:spPr>
        <a:solidFill>
          <a:srgbClr val="D40050"/>
        </a:solidFill>
      </dgm:spPr>
      <dgm:t>
        <a:bodyPr/>
        <a:lstStyle/>
        <a:p>
          <a:r>
            <a:rPr lang="fr-BE" sz="18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Evaluation</a:t>
          </a:r>
          <a:endParaRPr lang="fr-BE" sz="18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A34015FC-6A2D-4248-9C8E-E6C614AB3AFE}" type="parTrans" cxnId="{1B2928DC-4AC6-4B06-9DCF-FDA043682789}">
      <dgm:prSet/>
      <dgm:spPr/>
      <dgm:t>
        <a:bodyPr/>
        <a:lstStyle/>
        <a:p>
          <a:endParaRPr lang="fr-BE"/>
        </a:p>
      </dgm:t>
    </dgm:pt>
    <dgm:pt modelId="{7FE49274-DB2B-4322-AFEA-920896B0933A}" type="sibTrans" cxnId="{1B2928DC-4AC6-4B06-9DCF-FDA043682789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B9E9BC-8393-43A1-82E6-42392899F853}">
      <dgm:prSet phldrT="[Texte]" custT="1"/>
      <dgm:spPr>
        <a:solidFill>
          <a:srgbClr val="CC0672"/>
        </a:solidFill>
      </dgm:spPr>
      <dgm:t>
        <a:bodyPr/>
        <a:lstStyle/>
        <a:p>
          <a:r>
            <a:rPr lang="fr-BE" sz="18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Information</a:t>
          </a:r>
        </a:p>
      </dgm:t>
    </dgm:pt>
    <dgm:pt modelId="{D60345F4-4DE0-46B2-A15D-0BCB6BDD309C}" type="parTrans" cxnId="{F6894A9D-FC23-40C0-9923-C451CA751A80}">
      <dgm:prSet/>
      <dgm:spPr/>
      <dgm:t>
        <a:bodyPr/>
        <a:lstStyle/>
        <a:p>
          <a:endParaRPr lang="fr-BE"/>
        </a:p>
      </dgm:t>
    </dgm:pt>
    <dgm:pt modelId="{B60C4A4C-4038-4B36-B56C-EB0788EAFEC6}" type="sibTrans" cxnId="{F6894A9D-FC23-40C0-9923-C451CA751A80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4AB60D-CB36-4F7E-8477-B6ED715F29EE}">
      <dgm:prSet phldrT="[Texte]" custT="1"/>
      <dgm:spPr>
        <a:solidFill>
          <a:srgbClr val="D40050"/>
        </a:solidFill>
      </dgm:spPr>
      <dgm:t>
        <a:bodyPr/>
        <a:lstStyle/>
        <a:p>
          <a:r>
            <a:rPr lang="fr-FR" sz="18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Consulting</a:t>
          </a:r>
          <a:endParaRPr lang="fr-BE" sz="18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7A38EEAE-41F5-4D68-BCA4-0B7E496C0161}" type="parTrans" cxnId="{A073A94C-E412-4824-9730-6A53ED2E15A4}">
      <dgm:prSet/>
      <dgm:spPr/>
      <dgm:t>
        <a:bodyPr/>
        <a:lstStyle/>
        <a:p>
          <a:endParaRPr lang="fr-BE"/>
        </a:p>
      </dgm:t>
    </dgm:pt>
    <dgm:pt modelId="{116853EC-14CB-4F56-86AC-F88E42D38346}" type="sibTrans" cxnId="{A073A94C-E412-4824-9730-6A53ED2E15A4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02312B-CC5E-4889-928C-8B55CFA870E0}" type="pres">
      <dgm:prSet presAssocID="{F768112E-5169-414E-AD0D-04D6FED17803}" presName="Name0" presStyleCnt="0">
        <dgm:presLayoutVars>
          <dgm:chMax/>
          <dgm:chPref/>
          <dgm:dir/>
          <dgm:animLvl val="lvl"/>
        </dgm:presLayoutVars>
      </dgm:prSet>
      <dgm:spPr/>
    </dgm:pt>
    <dgm:pt modelId="{FF9B89AD-70AC-4BC5-9B57-E6FA7F507001}" type="pres">
      <dgm:prSet presAssocID="{84C6E72B-79FA-4935-84AC-28144DD6D8D1}" presName="composite" presStyleCnt="0"/>
      <dgm:spPr/>
    </dgm:pt>
    <dgm:pt modelId="{03B9D1E7-5ADD-4426-9841-9463989A0213}" type="pres">
      <dgm:prSet presAssocID="{84C6E72B-79FA-4935-84AC-28144DD6D8D1}" presName="Parent1" presStyleLbl="node1" presStyleIdx="0" presStyleCnt="6" custAng="0" custScaleX="116677" custScaleY="80064" custLinFactNeighborX="-339" custLinFactNeighborY="8881">
        <dgm:presLayoutVars>
          <dgm:chMax val="1"/>
          <dgm:chPref val="1"/>
          <dgm:bulletEnabled val="1"/>
        </dgm:presLayoutVars>
      </dgm:prSet>
      <dgm:spPr/>
    </dgm:pt>
    <dgm:pt modelId="{B634FB41-336E-4F56-87C4-E76A37AB4737}" type="pres">
      <dgm:prSet presAssocID="{84C6E72B-79FA-4935-84AC-28144DD6D8D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2FDD68B-46E0-454D-8880-D4F3ECD74FC3}" type="pres">
      <dgm:prSet presAssocID="{84C6E72B-79FA-4935-84AC-28144DD6D8D1}" presName="BalanceSpacing" presStyleCnt="0"/>
      <dgm:spPr/>
    </dgm:pt>
    <dgm:pt modelId="{AEE16906-0D6E-4B29-876B-86EBCC39DB19}" type="pres">
      <dgm:prSet presAssocID="{84C6E72B-79FA-4935-84AC-28144DD6D8D1}" presName="BalanceSpacing1" presStyleCnt="0"/>
      <dgm:spPr/>
    </dgm:pt>
    <dgm:pt modelId="{E45AAD59-DEAC-4B35-AFCE-1AA7854970A7}" type="pres">
      <dgm:prSet presAssocID="{7FE49274-DB2B-4322-AFEA-920896B0933A}" presName="Accent1Text" presStyleLbl="node1" presStyleIdx="1" presStyleCnt="6" custAng="0" custScaleX="100422" custScaleY="76729" custLinFactNeighborX="-7755" custLinFactNeighborY="9459"/>
      <dgm:spPr/>
    </dgm:pt>
    <dgm:pt modelId="{B19088AD-7730-4FA6-BF4B-144353CB10E9}" type="pres">
      <dgm:prSet presAssocID="{7FE49274-DB2B-4322-AFEA-920896B0933A}" presName="spaceBetweenRectangles" presStyleCnt="0"/>
      <dgm:spPr/>
    </dgm:pt>
    <dgm:pt modelId="{759EF3F8-AA9F-41BD-859C-F531157329CD}" type="pres">
      <dgm:prSet presAssocID="{6FB9E9BC-8393-43A1-82E6-42392899F853}" presName="composite" presStyleCnt="0"/>
      <dgm:spPr/>
    </dgm:pt>
    <dgm:pt modelId="{A87A42CF-1363-45B6-8DD7-52F8201AB98E}" type="pres">
      <dgm:prSet presAssocID="{6FB9E9BC-8393-43A1-82E6-42392899F853}" presName="Parent1" presStyleLbl="node1" presStyleIdx="2" presStyleCnt="6" custScaleX="126768" custScaleY="84708" custLinFactNeighborX="-4995" custLinFactNeighborY="-966">
        <dgm:presLayoutVars>
          <dgm:chMax val="1"/>
          <dgm:chPref val="1"/>
          <dgm:bulletEnabled val="1"/>
        </dgm:presLayoutVars>
      </dgm:prSet>
      <dgm:spPr/>
    </dgm:pt>
    <dgm:pt modelId="{71B762F5-D29C-4353-90DD-F8BD9AA6CC1E}" type="pres">
      <dgm:prSet presAssocID="{6FB9E9BC-8393-43A1-82E6-42392899F85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BFF3755D-1C39-41ED-A5FD-8F9F15E421BA}" type="pres">
      <dgm:prSet presAssocID="{6FB9E9BC-8393-43A1-82E6-42392899F853}" presName="BalanceSpacing" presStyleCnt="0"/>
      <dgm:spPr/>
    </dgm:pt>
    <dgm:pt modelId="{F364CD77-E112-4E59-A4D2-6809F583A174}" type="pres">
      <dgm:prSet presAssocID="{6FB9E9BC-8393-43A1-82E6-42392899F853}" presName="BalanceSpacing1" presStyleCnt="0"/>
      <dgm:spPr/>
    </dgm:pt>
    <dgm:pt modelId="{53F67DEC-A721-47CE-BCBF-4123C6DF2EBF}" type="pres">
      <dgm:prSet presAssocID="{B60C4A4C-4038-4B36-B56C-EB0788EAFEC6}" presName="Accent1Text" presStyleLbl="node1" presStyleIdx="3" presStyleCnt="6" custAng="0" custScaleX="88797" custScaleY="91003" custLinFactNeighborX="4927" custLinFactNeighborY="4984"/>
      <dgm:spPr/>
    </dgm:pt>
    <dgm:pt modelId="{C8D2F348-3B10-45D8-B16E-63B9067B401C}" type="pres">
      <dgm:prSet presAssocID="{B60C4A4C-4038-4B36-B56C-EB0788EAFEC6}" presName="spaceBetweenRectangles" presStyleCnt="0"/>
      <dgm:spPr/>
    </dgm:pt>
    <dgm:pt modelId="{AD3B71D0-BEA5-4474-B9F0-298D836A51C2}" type="pres">
      <dgm:prSet presAssocID="{D14AB60D-CB36-4F7E-8477-B6ED715F29EE}" presName="composite" presStyleCnt="0"/>
      <dgm:spPr/>
    </dgm:pt>
    <dgm:pt modelId="{AC09A53B-E30B-4133-B008-A11599081AF0}" type="pres">
      <dgm:prSet presAssocID="{D14AB60D-CB36-4F7E-8477-B6ED715F29EE}" presName="Parent1" presStyleLbl="node1" presStyleIdx="4" presStyleCnt="6" custAng="0" custScaleX="118129" custLinFactNeighborX="-2039" custLinFactNeighborY="-5213">
        <dgm:presLayoutVars>
          <dgm:chMax val="1"/>
          <dgm:chPref val="1"/>
          <dgm:bulletEnabled val="1"/>
        </dgm:presLayoutVars>
      </dgm:prSet>
      <dgm:spPr/>
    </dgm:pt>
    <dgm:pt modelId="{3AE5ADCB-5239-4751-B75E-08A95D73CD4C}" type="pres">
      <dgm:prSet presAssocID="{D14AB60D-CB36-4F7E-8477-B6ED715F29EE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5F905A26-655D-4AB7-BDD8-37D5AA6CA796}" type="pres">
      <dgm:prSet presAssocID="{D14AB60D-CB36-4F7E-8477-B6ED715F29EE}" presName="BalanceSpacing" presStyleCnt="0"/>
      <dgm:spPr/>
    </dgm:pt>
    <dgm:pt modelId="{B4530A34-783E-4FF9-97D9-8FDB53C63B39}" type="pres">
      <dgm:prSet presAssocID="{D14AB60D-CB36-4F7E-8477-B6ED715F29EE}" presName="BalanceSpacing1" presStyleCnt="0"/>
      <dgm:spPr/>
    </dgm:pt>
    <dgm:pt modelId="{ECF33525-9A48-4F69-A830-14A8C00A32A6}" type="pres">
      <dgm:prSet presAssocID="{116853EC-14CB-4F56-86AC-F88E42D38346}" presName="Accent1Text" presStyleLbl="node1" presStyleIdx="5" presStyleCnt="6" custAng="0" custScaleX="92869" custScaleY="94584" custLinFactNeighborX="-7609" custLinFactNeighborY="-13715"/>
      <dgm:spPr/>
    </dgm:pt>
  </dgm:ptLst>
  <dgm:cxnLst>
    <dgm:cxn modelId="{4AFAD61B-96B5-4439-8D30-9BC70E181FE1}" type="presOf" srcId="{D14AB60D-CB36-4F7E-8477-B6ED715F29EE}" destId="{AC09A53B-E30B-4133-B008-A11599081AF0}" srcOrd="0" destOrd="0" presId="urn:microsoft.com/office/officeart/2008/layout/AlternatingHexagons"/>
    <dgm:cxn modelId="{B6702F25-8E4D-4F76-AFB1-74DF14959708}" type="presOf" srcId="{116853EC-14CB-4F56-86AC-F88E42D38346}" destId="{ECF33525-9A48-4F69-A830-14A8C00A32A6}" srcOrd="0" destOrd="0" presId="urn:microsoft.com/office/officeart/2008/layout/AlternatingHexagons"/>
    <dgm:cxn modelId="{8361D235-E703-4382-AD17-19277A6C435C}" type="presOf" srcId="{6FB9E9BC-8393-43A1-82E6-42392899F853}" destId="{A87A42CF-1363-45B6-8DD7-52F8201AB98E}" srcOrd="0" destOrd="0" presId="urn:microsoft.com/office/officeart/2008/layout/AlternatingHexagons"/>
    <dgm:cxn modelId="{A073A94C-E412-4824-9730-6A53ED2E15A4}" srcId="{F768112E-5169-414E-AD0D-04D6FED17803}" destId="{D14AB60D-CB36-4F7E-8477-B6ED715F29EE}" srcOrd="2" destOrd="0" parTransId="{7A38EEAE-41F5-4D68-BCA4-0B7E496C0161}" sibTransId="{116853EC-14CB-4F56-86AC-F88E42D38346}"/>
    <dgm:cxn modelId="{D5481855-456D-44E1-9DF6-C4CC539E58BC}" type="presOf" srcId="{B60C4A4C-4038-4B36-B56C-EB0788EAFEC6}" destId="{53F67DEC-A721-47CE-BCBF-4123C6DF2EBF}" srcOrd="0" destOrd="0" presId="urn:microsoft.com/office/officeart/2008/layout/AlternatingHexagons"/>
    <dgm:cxn modelId="{62DD3B90-036A-4B01-A522-862C45F878BB}" type="presOf" srcId="{84C6E72B-79FA-4935-84AC-28144DD6D8D1}" destId="{03B9D1E7-5ADD-4426-9841-9463989A0213}" srcOrd="0" destOrd="0" presId="urn:microsoft.com/office/officeart/2008/layout/AlternatingHexagons"/>
    <dgm:cxn modelId="{F6894A9D-FC23-40C0-9923-C451CA751A80}" srcId="{F768112E-5169-414E-AD0D-04D6FED17803}" destId="{6FB9E9BC-8393-43A1-82E6-42392899F853}" srcOrd="1" destOrd="0" parTransId="{D60345F4-4DE0-46B2-A15D-0BCB6BDD309C}" sibTransId="{B60C4A4C-4038-4B36-B56C-EB0788EAFEC6}"/>
    <dgm:cxn modelId="{F01543BF-356E-4D4D-B1B1-67FC01CB68A7}" type="presOf" srcId="{7FE49274-DB2B-4322-AFEA-920896B0933A}" destId="{E45AAD59-DEAC-4B35-AFCE-1AA7854970A7}" srcOrd="0" destOrd="0" presId="urn:microsoft.com/office/officeart/2008/layout/AlternatingHexagons"/>
    <dgm:cxn modelId="{1B2928DC-4AC6-4B06-9DCF-FDA043682789}" srcId="{F768112E-5169-414E-AD0D-04D6FED17803}" destId="{84C6E72B-79FA-4935-84AC-28144DD6D8D1}" srcOrd="0" destOrd="0" parTransId="{A34015FC-6A2D-4248-9C8E-E6C614AB3AFE}" sibTransId="{7FE49274-DB2B-4322-AFEA-920896B0933A}"/>
    <dgm:cxn modelId="{58ABF7E3-3527-410E-AD86-5D793806F75D}" type="presOf" srcId="{F768112E-5169-414E-AD0D-04D6FED17803}" destId="{2002312B-CC5E-4889-928C-8B55CFA870E0}" srcOrd="0" destOrd="0" presId="urn:microsoft.com/office/officeart/2008/layout/AlternatingHexagons"/>
    <dgm:cxn modelId="{1322B36B-11EC-454C-BAD0-D210819705E6}" type="presParOf" srcId="{2002312B-CC5E-4889-928C-8B55CFA870E0}" destId="{FF9B89AD-70AC-4BC5-9B57-E6FA7F507001}" srcOrd="0" destOrd="0" presId="urn:microsoft.com/office/officeart/2008/layout/AlternatingHexagons"/>
    <dgm:cxn modelId="{A100E2B3-4978-4C17-A27E-E7C9A029FD57}" type="presParOf" srcId="{FF9B89AD-70AC-4BC5-9B57-E6FA7F507001}" destId="{03B9D1E7-5ADD-4426-9841-9463989A0213}" srcOrd="0" destOrd="0" presId="urn:microsoft.com/office/officeart/2008/layout/AlternatingHexagons"/>
    <dgm:cxn modelId="{0A6B067C-086C-4C07-A14D-C1448D7843F0}" type="presParOf" srcId="{FF9B89AD-70AC-4BC5-9B57-E6FA7F507001}" destId="{B634FB41-336E-4F56-87C4-E76A37AB4737}" srcOrd="1" destOrd="0" presId="urn:microsoft.com/office/officeart/2008/layout/AlternatingHexagons"/>
    <dgm:cxn modelId="{FDD48128-DF7D-47CD-8849-3A4BC1B8B56C}" type="presParOf" srcId="{FF9B89AD-70AC-4BC5-9B57-E6FA7F507001}" destId="{22FDD68B-46E0-454D-8880-D4F3ECD74FC3}" srcOrd="2" destOrd="0" presId="urn:microsoft.com/office/officeart/2008/layout/AlternatingHexagons"/>
    <dgm:cxn modelId="{5DDE17A7-E059-4AC1-9231-F0D12BC5303B}" type="presParOf" srcId="{FF9B89AD-70AC-4BC5-9B57-E6FA7F507001}" destId="{AEE16906-0D6E-4B29-876B-86EBCC39DB19}" srcOrd="3" destOrd="0" presId="urn:microsoft.com/office/officeart/2008/layout/AlternatingHexagons"/>
    <dgm:cxn modelId="{D1126A36-3C60-4FB8-A3CE-C76D9C5DFF6F}" type="presParOf" srcId="{FF9B89AD-70AC-4BC5-9B57-E6FA7F507001}" destId="{E45AAD59-DEAC-4B35-AFCE-1AA7854970A7}" srcOrd="4" destOrd="0" presId="urn:microsoft.com/office/officeart/2008/layout/AlternatingHexagons"/>
    <dgm:cxn modelId="{B2DB66E9-BE7A-4CB9-A8E8-8D715A96E339}" type="presParOf" srcId="{2002312B-CC5E-4889-928C-8B55CFA870E0}" destId="{B19088AD-7730-4FA6-BF4B-144353CB10E9}" srcOrd="1" destOrd="0" presId="urn:microsoft.com/office/officeart/2008/layout/AlternatingHexagons"/>
    <dgm:cxn modelId="{BFA7625A-844A-419B-AED8-90B4A92E3079}" type="presParOf" srcId="{2002312B-CC5E-4889-928C-8B55CFA870E0}" destId="{759EF3F8-AA9F-41BD-859C-F531157329CD}" srcOrd="2" destOrd="0" presId="urn:microsoft.com/office/officeart/2008/layout/AlternatingHexagons"/>
    <dgm:cxn modelId="{3956E510-200C-4A50-B9EF-F5197CA472B1}" type="presParOf" srcId="{759EF3F8-AA9F-41BD-859C-F531157329CD}" destId="{A87A42CF-1363-45B6-8DD7-52F8201AB98E}" srcOrd="0" destOrd="0" presId="urn:microsoft.com/office/officeart/2008/layout/AlternatingHexagons"/>
    <dgm:cxn modelId="{BF67E535-BA5F-4EDE-97DE-B792978B12E3}" type="presParOf" srcId="{759EF3F8-AA9F-41BD-859C-F531157329CD}" destId="{71B762F5-D29C-4353-90DD-F8BD9AA6CC1E}" srcOrd="1" destOrd="0" presId="urn:microsoft.com/office/officeart/2008/layout/AlternatingHexagons"/>
    <dgm:cxn modelId="{239CE29A-244B-4A88-8B1E-E6E22FB3C34C}" type="presParOf" srcId="{759EF3F8-AA9F-41BD-859C-F531157329CD}" destId="{BFF3755D-1C39-41ED-A5FD-8F9F15E421BA}" srcOrd="2" destOrd="0" presId="urn:microsoft.com/office/officeart/2008/layout/AlternatingHexagons"/>
    <dgm:cxn modelId="{D0FF05B4-9EF8-4920-A264-2205EE994423}" type="presParOf" srcId="{759EF3F8-AA9F-41BD-859C-F531157329CD}" destId="{F364CD77-E112-4E59-A4D2-6809F583A174}" srcOrd="3" destOrd="0" presId="urn:microsoft.com/office/officeart/2008/layout/AlternatingHexagons"/>
    <dgm:cxn modelId="{86ADFAF5-4122-45DF-AD19-EC85025146B7}" type="presParOf" srcId="{759EF3F8-AA9F-41BD-859C-F531157329CD}" destId="{53F67DEC-A721-47CE-BCBF-4123C6DF2EBF}" srcOrd="4" destOrd="0" presId="urn:microsoft.com/office/officeart/2008/layout/AlternatingHexagons"/>
    <dgm:cxn modelId="{A9418018-D8C8-4144-9963-76D71A65635F}" type="presParOf" srcId="{2002312B-CC5E-4889-928C-8B55CFA870E0}" destId="{C8D2F348-3B10-45D8-B16E-63B9067B401C}" srcOrd="3" destOrd="0" presId="urn:microsoft.com/office/officeart/2008/layout/AlternatingHexagons"/>
    <dgm:cxn modelId="{4F2056DF-4253-400A-8CDF-1FCF34765A03}" type="presParOf" srcId="{2002312B-CC5E-4889-928C-8B55CFA870E0}" destId="{AD3B71D0-BEA5-4474-B9F0-298D836A51C2}" srcOrd="4" destOrd="0" presId="urn:microsoft.com/office/officeart/2008/layout/AlternatingHexagons"/>
    <dgm:cxn modelId="{5E70C7FB-18B8-415C-AE06-E2C497E3C822}" type="presParOf" srcId="{AD3B71D0-BEA5-4474-B9F0-298D836A51C2}" destId="{AC09A53B-E30B-4133-B008-A11599081AF0}" srcOrd="0" destOrd="0" presId="urn:microsoft.com/office/officeart/2008/layout/AlternatingHexagons"/>
    <dgm:cxn modelId="{A51ABB41-7229-4A59-912D-9695D1DEE840}" type="presParOf" srcId="{AD3B71D0-BEA5-4474-B9F0-298D836A51C2}" destId="{3AE5ADCB-5239-4751-B75E-08A95D73CD4C}" srcOrd="1" destOrd="0" presId="urn:microsoft.com/office/officeart/2008/layout/AlternatingHexagons"/>
    <dgm:cxn modelId="{47E6911A-0EC7-42A7-B1A2-27A19C51CC6D}" type="presParOf" srcId="{AD3B71D0-BEA5-4474-B9F0-298D836A51C2}" destId="{5F905A26-655D-4AB7-BDD8-37D5AA6CA796}" srcOrd="2" destOrd="0" presId="urn:microsoft.com/office/officeart/2008/layout/AlternatingHexagons"/>
    <dgm:cxn modelId="{77BF9192-C6EA-4A48-84CE-01FE17F2E179}" type="presParOf" srcId="{AD3B71D0-BEA5-4474-B9F0-298D836A51C2}" destId="{B4530A34-783E-4FF9-97D9-8FDB53C63B39}" srcOrd="3" destOrd="0" presId="urn:microsoft.com/office/officeart/2008/layout/AlternatingHexagons"/>
    <dgm:cxn modelId="{1A35EC25-3103-4D01-9D5F-42199E6B50D9}" type="presParOf" srcId="{AD3B71D0-BEA5-4474-B9F0-298D836A51C2}" destId="{ECF33525-9A48-4F69-A830-14A8C00A32A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3A665C-7BA2-4015-886E-894131352EFE}" type="doc">
      <dgm:prSet loTypeId="urn:microsoft.com/office/officeart/2005/8/layout/process5" loCatId="process" qsTypeId="urn:microsoft.com/office/officeart/2005/8/quickstyle/3d1" qsCatId="3D" csTypeId="urn:microsoft.com/office/officeart/2005/8/colors/accent0_3" csCatId="mainScheme" phldr="1"/>
      <dgm:spPr/>
    </dgm:pt>
    <dgm:pt modelId="{766C1791-60BE-41E7-B57E-78CFD647EB96}">
      <dgm:prSet phldrT="[Texte]"/>
      <dgm:spPr/>
      <dgm:t>
        <a:bodyPr/>
        <a:lstStyle/>
        <a:p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Audit (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accessibility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inventory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)</a:t>
          </a:r>
        </a:p>
      </dgm:t>
    </dgm:pt>
    <dgm:pt modelId="{5913DE8F-C940-49BB-87E7-2B062DFC9380}" type="parTrans" cxnId="{5DD9B596-D742-4723-81A2-1F9313B3E15E}">
      <dgm:prSet/>
      <dgm:spPr/>
      <dgm:t>
        <a:bodyPr/>
        <a:lstStyle/>
        <a:p>
          <a:endParaRPr lang="fr-BE"/>
        </a:p>
      </dgm:t>
    </dgm:pt>
    <dgm:pt modelId="{FD815F93-F879-47E2-96E1-5FB184972043}" type="sibTrans" cxnId="{5DD9B596-D742-4723-81A2-1F9313B3E15E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8564BD-868C-4C29-A869-1F5ABA7B3BF0}">
      <dgm:prSet phldrT="[Texte]"/>
      <dgm:spPr/>
      <dgm:t>
        <a:bodyPr/>
        <a:lstStyle/>
        <a:p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Committee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of experts </a:t>
          </a:r>
        </a:p>
      </dgm:t>
    </dgm:pt>
    <dgm:pt modelId="{8C239EB7-F091-4643-B763-F63F2EA12345}" type="parTrans" cxnId="{EF2FB9CA-B3A4-450D-8BA1-09EF2C7FA330}">
      <dgm:prSet/>
      <dgm:spPr/>
      <dgm:t>
        <a:bodyPr/>
        <a:lstStyle/>
        <a:p>
          <a:endParaRPr lang="fr-BE"/>
        </a:p>
      </dgm:t>
    </dgm:pt>
    <dgm:pt modelId="{90AD4FA5-CCF5-449A-A669-D4F1BE4B56BC}" type="sibTrans" cxnId="{EF2FB9CA-B3A4-450D-8BA1-09EF2C7FA330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0C2890-9617-44B0-80C9-B25C021307D4}">
      <dgm:prSet/>
      <dgm:spPr/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Accessibility levels defined by type of disability 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</a:p>
      </dgm:t>
    </dgm:pt>
    <dgm:pt modelId="{B0D8EE1D-99C3-4F4D-9230-4800B3A9D32A}" type="parTrans" cxnId="{F9739888-6E91-41DB-AF9C-95CAE33A540D}">
      <dgm:prSet/>
      <dgm:spPr/>
      <dgm:t>
        <a:bodyPr/>
        <a:lstStyle/>
        <a:p>
          <a:endParaRPr lang="fr-BE"/>
        </a:p>
      </dgm:t>
    </dgm:pt>
    <dgm:pt modelId="{B3377205-551A-40D6-80C2-ED48716A2B41}" type="sibTrans" cxnId="{F9739888-6E91-41DB-AF9C-95CAE33A540D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FE80B1-C22D-4BD6-ADF0-253646DF9094}">
      <dgm:prSet/>
      <dgm:spPr/>
      <dgm:t>
        <a:bodyPr/>
        <a:lstStyle/>
        <a:p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Certification </a:t>
          </a:r>
        </a:p>
      </dgm:t>
    </dgm:pt>
    <dgm:pt modelId="{812DBA13-A834-476E-B4D5-1BCDA4F36AD2}" type="parTrans" cxnId="{F99DA3F5-5BDE-407F-A903-AE60EEACE2F1}">
      <dgm:prSet/>
      <dgm:spPr/>
      <dgm:t>
        <a:bodyPr/>
        <a:lstStyle/>
        <a:p>
          <a:endParaRPr lang="fr-BE"/>
        </a:p>
      </dgm:t>
    </dgm:pt>
    <dgm:pt modelId="{3E1AE951-38FD-4484-8476-CD849220C10E}" type="sibTrans" cxnId="{F99DA3F5-5BDE-407F-A903-AE60EEACE2F1}">
      <dgm:prSet/>
      <dgm:spPr/>
      <dgm:t>
        <a:bodyPr/>
        <a:lstStyle/>
        <a:p>
          <a:endParaRPr lang="fr-BE"/>
        </a:p>
      </dgm:t>
    </dgm:pt>
    <dgm:pt modelId="{2843A3AA-751C-491B-8209-E56BBA3066BC}">
      <dgm:prSet/>
      <dgm:spPr/>
      <dgm:t>
        <a:bodyPr/>
        <a:lstStyle/>
        <a:p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Request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from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a client (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tourism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operator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, 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event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manager, </a:t>
          </a:r>
          <a:r>
            <a:rPr lang="fr-BE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municipality</a:t>
          </a:r>
          <a:r>
            <a:rPr lang="fr-BE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,…)</a:t>
          </a:r>
        </a:p>
      </dgm:t>
    </dgm:pt>
    <dgm:pt modelId="{A3FE9AE3-A3D6-4CA4-9F9D-FCC275EFE428}" type="parTrans" cxnId="{1FA3E82A-3087-4F4B-AE2C-D6E3A3270AE4}">
      <dgm:prSet/>
      <dgm:spPr/>
      <dgm:t>
        <a:bodyPr/>
        <a:lstStyle/>
        <a:p>
          <a:endParaRPr lang="fr-BE"/>
        </a:p>
      </dgm:t>
    </dgm:pt>
    <dgm:pt modelId="{DC2D9553-0412-4420-AC96-141C675E8E77}" type="sibTrans" cxnId="{1FA3E82A-3087-4F4B-AE2C-D6E3A3270AE4}">
      <dgm:prSet/>
      <dgm:spPr/>
      <dgm:t>
        <a:bodyPr/>
        <a:lstStyle/>
        <a:p>
          <a:endParaRPr lang="fr-BE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B5FAE7-5924-4F4C-A914-AB2C30E573F6}" type="pres">
      <dgm:prSet presAssocID="{4E3A665C-7BA2-4015-886E-894131352EFE}" presName="diagram" presStyleCnt="0">
        <dgm:presLayoutVars>
          <dgm:dir/>
          <dgm:resizeHandles val="exact"/>
        </dgm:presLayoutVars>
      </dgm:prSet>
      <dgm:spPr/>
    </dgm:pt>
    <dgm:pt modelId="{F9B8EDB1-BC74-4F1B-B1B4-D61ABA2283D0}" type="pres">
      <dgm:prSet presAssocID="{2843A3AA-751C-491B-8209-E56BBA3066BC}" presName="node" presStyleLbl="node1" presStyleIdx="0" presStyleCnt="5">
        <dgm:presLayoutVars>
          <dgm:bulletEnabled val="1"/>
        </dgm:presLayoutVars>
      </dgm:prSet>
      <dgm:spPr/>
    </dgm:pt>
    <dgm:pt modelId="{62D3C97F-2BB3-4FBB-9B84-D4ACD701C315}" type="pres">
      <dgm:prSet presAssocID="{DC2D9553-0412-4420-AC96-141C675E8E77}" presName="sibTrans" presStyleLbl="sibTrans2D1" presStyleIdx="0" presStyleCnt="4"/>
      <dgm:spPr/>
    </dgm:pt>
    <dgm:pt modelId="{C8EC83D7-16E9-49B5-BFF1-6769071DCE10}" type="pres">
      <dgm:prSet presAssocID="{DC2D9553-0412-4420-AC96-141C675E8E77}" presName="connectorText" presStyleLbl="sibTrans2D1" presStyleIdx="0" presStyleCnt="4"/>
      <dgm:spPr/>
    </dgm:pt>
    <dgm:pt modelId="{C162524D-16B6-437C-BDC0-C366B3DFA796}" type="pres">
      <dgm:prSet presAssocID="{766C1791-60BE-41E7-B57E-78CFD647EB96}" presName="node" presStyleLbl="node1" presStyleIdx="1" presStyleCnt="5">
        <dgm:presLayoutVars>
          <dgm:bulletEnabled val="1"/>
        </dgm:presLayoutVars>
      </dgm:prSet>
      <dgm:spPr/>
    </dgm:pt>
    <dgm:pt modelId="{A3BE837B-7CAE-473B-8071-225C8FBB5792}" type="pres">
      <dgm:prSet presAssocID="{FD815F93-F879-47E2-96E1-5FB184972043}" presName="sibTrans" presStyleLbl="sibTrans2D1" presStyleIdx="1" presStyleCnt="4"/>
      <dgm:spPr/>
    </dgm:pt>
    <dgm:pt modelId="{93A7D2FB-3804-44A4-879E-21B40601FE54}" type="pres">
      <dgm:prSet presAssocID="{FD815F93-F879-47E2-96E1-5FB184972043}" presName="connectorText" presStyleLbl="sibTrans2D1" presStyleIdx="1" presStyleCnt="4"/>
      <dgm:spPr/>
    </dgm:pt>
    <dgm:pt modelId="{F0C5AF71-4EC0-49FE-B485-93426ABD224F}" type="pres">
      <dgm:prSet presAssocID="{948564BD-868C-4C29-A869-1F5ABA7B3BF0}" presName="node" presStyleLbl="node1" presStyleIdx="2" presStyleCnt="5">
        <dgm:presLayoutVars>
          <dgm:bulletEnabled val="1"/>
        </dgm:presLayoutVars>
      </dgm:prSet>
      <dgm:spPr/>
    </dgm:pt>
    <dgm:pt modelId="{C5A0FCD9-934A-47C6-A672-B8B29CB0BC86}" type="pres">
      <dgm:prSet presAssocID="{90AD4FA5-CCF5-449A-A669-D4F1BE4B56BC}" presName="sibTrans" presStyleLbl="sibTrans2D1" presStyleIdx="2" presStyleCnt="4"/>
      <dgm:spPr/>
    </dgm:pt>
    <dgm:pt modelId="{8A963386-7795-48DD-A2D8-E3A6D27E6B26}" type="pres">
      <dgm:prSet presAssocID="{90AD4FA5-CCF5-449A-A669-D4F1BE4B56BC}" presName="connectorText" presStyleLbl="sibTrans2D1" presStyleIdx="2" presStyleCnt="4"/>
      <dgm:spPr/>
    </dgm:pt>
    <dgm:pt modelId="{39FB6B79-9C53-4F69-84F2-83D89F247CEE}" type="pres">
      <dgm:prSet presAssocID="{EC0C2890-9617-44B0-80C9-B25C021307D4}" presName="node" presStyleLbl="node1" presStyleIdx="3" presStyleCnt="5">
        <dgm:presLayoutVars>
          <dgm:bulletEnabled val="1"/>
        </dgm:presLayoutVars>
      </dgm:prSet>
      <dgm:spPr/>
    </dgm:pt>
    <dgm:pt modelId="{D3627C97-4E2D-4416-A7C6-E36D354C585D}" type="pres">
      <dgm:prSet presAssocID="{B3377205-551A-40D6-80C2-ED48716A2B41}" presName="sibTrans" presStyleLbl="sibTrans2D1" presStyleIdx="3" presStyleCnt="4"/>
      <dgm:spPr/>
    </dgm:pt>
    <dgm:pt modelId="{9B9FC2E9-33D2-4FDD-B577-ACD6FFF20DBA}" type="pres">
      <dgm:prSet presAssocID="{B3377205-551A-40D6-80C2-ED48716A2B41}" presName="connectorText" presStyleLbl="sibTrans2D1" presStyleIdx="3" presStyleCnt="4"/>
      <dgm:spPr/>
    </dgm:pt>
    <dgm:pt modelId="{5EAFBB46-9873-41F6-A618-635133995246}" type="pres">
      <dgm:prSet presAssocID="{68FE80B1-C22D-4BD6-ADF0-253646DF9094}" presName="node" presStyleLbl="node1" presStyleIdx="4" presStyleCnt="5">
        <dgm:presLayoutVars>
          <dgm:bulletEnabled val="1"/>
        </dgm:presLayoutVars>
      </dgm:prSet>
      <dgm:spPr/>
    </dgm:pt>
  </dgm:ptLst>
  <dgm:cxnLst>
    <dgm:cxn modelId="{1FA3E82A-3087-4F4B-AE2C-D6E3A3270AE4}" srcId="{4E3A665C-7BA2-4015-886E-894131352EFE}" destId="{2843A3AA-751C-491B-8209-E56BBA3066BC}" srcOrd="0" destOrd="0" parTransId="{A3FE9AE3-A3D6-4CA4-9F9D-FCC275EFE428}" sibTransId="{DC2D9553-0412-4420-AC96-141C675E8E77}"/>
    <dgm:cxn modelId="{65434635-D26B-44E8-B8F7-3703BA4DD5B1}" type="presOf" srcId="{DC2D9553-0412-4420-AC96-141C675E8E77}" destId="{C8EC83D7-16E9-49B5-BFF1-6769071DCE10}" srcOrd="1" destOrd="0" presId="urn:microsoft.com/office/officeart/2005/8/layout/process5"/>
    <dgm:cxn modelId="{79A5E839-9328-431F-B29B-4493A53D4027}" type="presOf" srcId="{766C1791-60BE-41E7-B57E-78CFD647EB96}" destId="{C162524D-16B6-437C-BDC0-C366B3DFA796}" srcOrd="0" destOrd="0" presId="urn:microsoft.com/office/officeart/2005/8/layout/process5"/>
    <dgm:cxn modelId="{C8F85F3B-2DBA-4DC5-AFDD-44611B11EEBF}" type="presOf" srcId="{B3377205-551A-40D6-80C2-ED48716A2B41}" destId="{D3627C97-4E2D-4416-A7C6-E36D354C585D}" srcOrd="0" destOrd="0" presId="urn:microsoft.com/office/officeart/2005/8/layout/process5"/>
    <dgm:cxn modelId="{AF531669-8BFE-4131-A0D7-D79814AB4F28}" type="presOf" srcId="{FD815F93-F879-47E2-96E1-5FB184972043}" destId="{A3BE837B-7CAE-473B-8071-225C8FBB5792}" srcOrd="0" destOrd="0" presId="urn:microsoft.com/office/officeart/2005/8/layout/process5"/>
    <dgm:cxn modelId="{F9739888-6E91-41DB-AF9C-95CAE33A540D}" srcId="{4E3A665C-7BA2-4015-886E-894131352EFE}" destId="{EC0C2890-9617-44B0-80C9-B25C021307D4}" srcOrd="3" destOrd="0" parTransId="{B0D8EE1D-99C3-4F4D-9230-4800B3A9D32A}" sibTransId="{B3377205-551A-40D6-80C2-ED48716A2B41}"/>
    <dgm:cxn modelId="{5FEE398D-4539-498E-A31A-9C1681F17374}" type="presOf" srcId="{EC0C2890-9617-44B0-80C9-B25C021307D4}" destId="{39FB6B79-9C53-4F69-84F2-83D89F247CEE}" srcOrd="0" destOrd="0" presId="urn:microsoft.com/office/officeart/2005/8/layout/process5"/>
    <dgm:cxn modelId="{5DD9B596-D742-4723-81A2-1F9313B3E15E}" srcId="{4E3A665C-7BA2-4015-886E-894131352EFE}" destId="{766C1791-60BE-41E7-B57E-78CFD647EB96}" srcOrd="1" destOrd="0" parTransId="{5913DE8F-C940-49BB-87E7-2B062DFC9380}" sibTransId="{FD815F93-F879-47E2-96E1-5FB184972043}"/>
    <dgm:cxn modelId="{28CE669B-C09C-4EAD-8B29-944EE63C98B0}" type="presOf" srcId="{90AD4FA5-CCF5-449A-A669-D4F1BE4B56BC}" destId="{C5A0FCD9-934A-47C6-A672-B8B29CB0BC86}" srcOrd="0" destOrd="0" presId="urn:microsoft.com/office/officeart/2005/8/layout/process5"/>
    <dgm:cxn modelId="{BE9C4BAA-00CE-4083-9E3B-F26E2885C85F}" type="presOf" srcId="{DC2D9553-0412-4420-AC96-141C675E8E77}" destId="{62D3C97F-2BB3-4FBB-9B84-D4ACD701C315}" srcOrd="0" destOrd="0" presId="urn:microsoft.com/office/officeart/2005/8/layout/process5"/>
    <dgm:cxn modelId="{6CC750AE-DA8A-46A1-B671-7A6435BDC162}" type="presOf" srcId="{4E3A665C-7BA2-4015-886E-894131352EFE}" destId="{E9B5FAE7-5924-4F4C-A914-AB2C30E573F6}" srcOrd="0" destOrd="0" presId="urn:microsoft.com/office/officeart/2005/8/layout/process5"/>
    <dgm:cxn modelId="{46E078BC-FDCB-451E-992E-5B807B277A4B}" type="presOf" srcId="{948564BD-868C-4C29-A869-1F5ABA7B3BF0}" destId="{F0C5AF71-4EC0-49FE-B485-93426ABD224F}" srcOrd="0" destOrd="0" presId="urn:microsoft.com/office/officeart/2005/8/layout/process5"/>
    <dgm:cxn modelId="{09EE94BC-5D90-4471-B2AB-C4AACFAB5BEA}" type="presOf" srcId="{B3377205-551A-40D6-80C2-ED48716A2B41}" destId="{9B9FC2E9-33D2-4FDD-B577-ACD6FFF20DBA}" srcOrd="1" destOrd="0" presId="urn:microsoft.com/office/officeart/2005/8/layout/process5"/>
    <dgm:cxn modelId="{C8661AC3-D07A-40E6-BE79-3FFF6B4B67C6}" type="presOf" srcId="{90AD4FA5-CCF5-449A-A669-D4F1BE4B56BC}" destId="{8A963386-7795-48DD-A2D8-E3A6D27E6B26}" srcOrd="1" destOrd="0" presId="urn:microsoft.com/office/officeart/2005/8/layout/process5"/>
    <dgm:cxn modelId="{95B3CDC4-24AC-4DE8-A1F5-38AC321C5E7A}" type="presOf" srcId="{FD815F93-F879-47E2-96E1-5FB184972043}" destId="{93A7D2FB-3804-44A4-879E-21B40601FE54}" srcOrd="1" destOrd="0" presId="urn:microsoft.com/office/officeart/2005/8/layout/process5"/>
    <dgm:cxn modelId="{EF2FB9CA-B3A4-450D-8BA1-09EF2C7FA330}" srcId="{4E3A665C-7BA2-4015-886E-894131352EFE}" destId="{948564BD-868C-4C29-A869-1F5ABA7B3BF0}" srcOrd="2" destOrd="0" parTransId="{8C239EB7-F091-4643-B763-F63F2EA12345}" sibTransId="{90AD4FA5-CCF5-449A-A669-D4F1BE4B56BC}"/>
    <dgm:cxn modelId="{A1040FCD-217E-4FBA-A611-862FE80E63D3}" type="presOf" srcId="{68FE80B1-C22D-4BD6-ADF0-253646DF9094}" destId="{5EAFBB46-9873-41F6-A618-635133995246}" srcOrd="0" destOrd="0" presId="urn:microsoft.com/office/officeart/2005/8/layout/process5"/>
    <dgm:cxn modelId="{F99DA3F5-5BDE-407F-A903-AE60EEACE2F1}" srcId="{4E3A665C-7BA2-4015-886E-894131352EFE}" destId="{68FE80B1-C22D-4BD6-ADF0-253646DF9094}" srcOrd="4" destOrd="0" parTransId="{812DBA13-A834-476E-B4D5-1BCDA4F36AD2}" sibTransId="{3E1AE951-38FD-4484-8476-CD849220C10E}"/>
    <dgm:cxn modelId="{36C570F8-396E-44CC-AC67-B18A7525099E}" type="presOf" srcId="{2843A3AA-751C-491B-8209-E56BBA3066BC}" destId="{F9B8EDB1-BC74-4F1B-B1B4-D61ABA2283D0}" srcOrd="0" destOrd="0" presId="urn:microsoft.com/office/officeart/2005/8/layout/process5"/>
    <dgm:cxn modelId="{658C2A8C-8A0C-4A55-BEF0-E2B3561597DD}" type="presParOf" srcId="{E9B5FAE7-5924-4F4C-A914-AB2C30E573F6}" destId="{F9B8EDB1-BC74-4F1B-B1B4-D61ABA2283D0}" srcOrd="0" destOrd="0" presId="urn:microsoft.com/office/officeart/2005/8/layout/process5"/>
    <dgm:cxn modelId="{6C11CD15-BDB2-48D2-92DF-21F33C9C16D4}" type="presParOf" srcId="{E9B5FAE7-5924-4F4C-A914-AB2C30E573F6}" destId="{62D3C97F-2BB3-4FBB-9B84-D4ACD701C315}" srcOrd="1" destOrd="0" presId="urn:microsoft.com/office/officeart/2005/8/layout/process5"/>
    <dgm:cxn modelId="{A42C2514-C4B2-4CB7-A189-5725FC8E059B}" type="presParOf" srcId="{62D3C97F-2BB3-4FBB-9B84-D4ACD701C315}" destId="{C8EC83D7-16E9-49B5-BFF1-6769071DCE10}" srcOrd="0" destOrd="0" presId="urn:microsoft.com/office/officeart/2005/8/layout/process5"/>
    <dgm:cxn modelId="{880DC085-9541-4C11-8C88-41F701026E1B}" type="presParOf" srcId="{E9B5FAE7-5924-4F4C-A914-AB2C30E573F6}" destId="{C162524D-16B6-437C-BDC0-C366B3DFA796}" srcOrd="2" destOrd="0" presId="urn:microsoft.com/office/officeart/2005/8/layout/process5"/>
    <dgm:cxn modelId="{80EF6DDA-DE14-4F9C-83F9-23A5B771FA72}" type="presParOf" srcId="{E9B5FAE7-5924-4F4C-A914-AB2C30E573F6}" destId="{A3BE837B-7CAE-473B-8071-225C8FBB5792}" srcOrd="3" destOrd="0" presId="urn:microsoft.com/office/officeart/2005/8/layout/process5"/>
    <dgm:cxn modelId="{78D15BCC-4467-4F2D-83ED-F3D820538AE4}" type="presParOf" srcId="{A3BE837B-7CAE-473B-8071-225C8FBB5792}" destId="{93A7D2FB-3804-44A4-879E-21B40601FE54}" srcOrd="0" destOrd="0" presId="urn:microsoft.com/office/officeart/2005/8/layout/process5"/>
    <dgm:cxn modelId="{CE0229AC-E749-409F-AF73-7D4A8A9C1A2A}" type="presParOf" srcId="{E9B5FAE7-5924-4F4C-A914-AB2C30E573F6}" destId="{F0C5AF71-4EC0-49FE-B485-93426ABD224F}" srcOrd="4" destOrd="0" presId="urn:microsoft.com/office/officeart/2005/8/layout/process5"/>
    <dgm:cxn modelId="{7475FDB2-933B-4E89-AEC3-2437F6877BE1}" type="presParOf" srcId="{E9B5FAE7-5924-4F4C-A914-AB2C30E573F6}" destId="{C5A0FCD9-934A-47C6-A672-B8B29CB0BC86}" srcOrd="5" destOrd="0" presId="urn:microsoft.com/office/officeart/2005/8/layout/process5"/>
    <dgm:cxn modelId="{2E891668-EC95-4585-8C63-DC7EA5894249}" type="presParOf" srcId="{C5A0FCD9-934A-47C6-A672-B8B29CB0BC86}" destId="{8A963386-7795-48DD-A2D8-E3A6D27E6B26}" srcOrd="0" destOrd="0" presId="urn:microsoft.com/office/officeart/2005/8/layout/process5"/>
    <dgm:cxn modelId="{99728CBD-8AEA-46B4-B235-7F5CC5F2482D}" type="presParOf" srcId="{E9B5FAE7-5924-4F4C-A914-AB2C30E573F6}" destId="{39FB6B79-9C53-4F69-84F2-83D89F247CEE}" srcOrd="6" destOrd="0" presId="urn:microsoft.com/office/officeart/2005/8/layout/process5"/>
    <dgm:cxn modelId="{21C97816-F98D-42B9-940E-16E71F8ACF48}" type="presParOf" srcId="{E9B5FAE7-5924-4F4C-A914-AB2C30E573F6}" destId="{D3627C97-4E2D-4416-A7C6-E36D354C585D}" srcOrd="7" destOrd="0" presId="urn:microsoft.com/office/officeart/2005/8/layout/process5"/>
    <dgm:cxn modelId="{3B29D7CB-A3C9-40D9-A44B-73EE55C6906D}" type="presParOf" srcId="{D3627C97-4E2D-4416-A7C6-E36D354C585D}" destId="{9B9FC2E9-33D2-4FDD-B577-ACD6FFF20DBA}" srcOrd="0" destOrd="0" presId="urn:microsoft.com/office/officeart/2005/8/layout/process5"/>
    <dgm:cxn modelId="{3B12C188-6127-464B-AC6E-3BE7D7A5B070}" type="presParOf" srcId="{E9B5FAE7-5924-4F4C-A914-AB2C30E573F6}" destId="{5EAFBB46-9873-41F6-A618-63513399524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95B7B3-C6F7-4A33-A1B4-24177EF17A8D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3F72C9E5-C241-4009-9DE5-4C99EB3830D0}">
      <dgm:prSet phldrT="[Texte]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"/>
          </a:pPr>
          <a:r>
            <a:rPr lang="en-US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The promotion of your certification and the highlight of your efforts on our website, our social networks and our videos.</a:t>
          </a:r>
          <a:endParaRPr lang="fr-BE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974BCD91-092A-419E-AD8D-C66411F434BC}" type="parTrans" cxnId="{3E1412D8-EA38-4C8D-9740-E1B4E85F47C6}">
      <dgm:prSet/>
      <dgm:spPr/>
      <dgm:t>
        <a:bodyPr/>
        <a:lstStyle/>
        <a:p>
          <a:endParaRPr lang="fr-BE"/>
        </a:p>
      </dgm:t>
    </dgm:pt>
    <dgm:pt modelId="{A20DC381-1EA8-445E-A7AC-81A828A6E460}" type="sibTrans" cxnId="{3E1412D8-EA38-4C8D-9740-E1B4E85F47C6}">
      <dgm:prSet/>
      <dgm:spPr/>
      <dgm:t>
        <a:bodyPr/>
        <a:lstStyle/>
        <a:p>
          <a:endParaRPr lang="fr-BE"/>
        </a:p>
      </dgm:t>
    </dgm:pt>
    <dgm:pt modelId="{D9792DF0-9D1B-4D87-A106-22030CF6D071}">
      <dgm:prSet phldrT="[Texte]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Char char=""/>
          </a:pPr>
          <a:r>
            <a:rPr lang="en-US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The transmission of information to partners and people with special needs. </a:t>
          </a:r>
          <a:endParaRPr lang="fr-BE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6C3DB6DA-EAD6-4DF6-8E9D-86E7C91CB004}" type="parTrans" cxnId="{77B66E3F-CD64-46F3-9B13-D1C5CB0241F7}">
      <dgm:prSet/>
      <dgm:spPr/>
      <dgm:t>
        <a:bodyPr/>
        <a:lstStyle/>
        <a:p>
          <a:endParaRPr lang="fr-BE"/>
        </a:p>
      </dgm:t>
    </dgm:pt>
    <dgm:pt modelId="{1F5B31B3-233B-4837-8FB4-DD70D8D8DF51}" type="sibTrans" cxnId="{77B66E3F-CD64-46F3-9B13-D1C5CB0241F7}">
      <dgm:prSet/>
      <dgm:spPr/>
      <dgm:t>
        <a:bodyPr/>
        <a:lstStyle/>
        <a:p>
          <a:endParaRPr lang="fr-BE"/>
        </a:p>
      </dgm:t>
    </dgm:pt>
    <dgm:pt modelId="{0F5513B2-6CE4-4588-82B6-63F396DE25E4}">
      <dgm:prSet phldrT="[Texte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An offered training each year on the theme of disability (during the Access-i day).</a:t>
          </a:r>
          <a:endParaRPr lang="fr-BE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931C67A4-FD09-446D-9119-BE11705994B2}" type="parTrans" cxnId="{A2F878B4-B779-46DC-B91B-1CEEBEC1DCF5}">
      <dgm:prSet/>
      <dgm:spPr/>
      <dgm:t>
        <a:bodyPr/>
        <a:lstStyle/>
        <a:p>
          <a:endParaRPr lang="fr-BE"/>
        </a:p>
      </dgm:t>
    </dgm:pt>
    <dgm:pt modelId="{46888F25-4F25-479D-957C-0018F99E43E1}" type="sibTrans" cxnId="{A2F878B4-B779-46DC-B91B-1CEEBEC1DCF5}">
      <dgm:prSet/>
      <dgm:spPr/>
      <dgm:t>
        <a:bodyPr/>
        <a:lstStyle/>
        <a:p>
          <a:endParaRPr lang="fr-BE"/>
        </a:p>
      </dgm:t>
    </dgm:pt>
    <dgm:pt modelId="{CD6595DC-041A-44B1-B383-55367B3A608B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Tools to help you communicate about your </a:t>
          </a:r>
          <a:r>
            <a:rPr lang="fr-BE" dirty="0" err="1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facilities</a:t>
          </a:r>
          <a:r>
            <a: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and your certification.</a:t>
          </a:r>
          <a:endParaRPr lang="fr-BE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gm:t>
    </dgm:pt>
    <dgm:pt modelId="{A1554266-F0BE-4FDA-8947-F2DF7BEE895A}" type="parTrans" cxnId="{BB466D11-5F6C-49B3-8457-B8EC276FFE68}">
      <dgm:prSet/>
      <dgm:spPr/>
      <dgm:t>
        <a:bodyPr/>
        <a:lstStyle/>
        <a:p>
          <a:endParaRPr lang="fr-BE"/>
        </a:p>
      </dgm:t>
    </dgm:pt>
    <dgm:pt modelId="{B3409DA5-7E52-40A3-A25A-EBEA16F0DC1B}" type="sibTrans" cxnId="{BB466D11-5F6C-49B3-8457-B8EC276FFE68}">
      <dgm:prSet/>
      <dgm:spPr/>
      <dgm:t>
        <a:bodyPr/>
        <a:lstStyle/>
        <a:p>
          <a:endParaRPr lang="fr-BE"/>
        </a:p>
      </dgm:t>
    </dgm:pt>
    <dgm:pt modelId="{699FDCED-3707-441D-8F65-709A75F33827}" type="pres">
      <dgm:prSet presAssocID="{D395B7B3-C6F7-4A33-A1B4-24177EF17A8D}" presName="diagram" presStyleCnt="0">
        <dgm:presLayoutVars>
          <dgm:dir/>
          <dgm:resizeHandles val="exact"/>
        </dgm:presLayoutVars>
      </dgm:prSet>
      <dgm:spPr/>
    </dgm:pt>
    <dgm:pt modelId="{3DCE2CE1-2A95-4D24-AC0F-DF9774A2CEB8}" type="pres">
      <dgm:prSet presAssocID="{3F72C9E5-C241-4009-9DE5-4C99EB3830D0}" presName="node" presStyleLbl="node1" presStyleIdx="0" presStyleCnt="4">
        <dgm:presLayoutVars>
          <dgm:bulletEnabled val="1"/>
        </dgm:presLayoutVars>
      </dgm:prSet>
      <dgm:spPr/>
    </dgm:pt>
    <dgm:pt modelId="{7B16B046-4890-4752-82A5-8DCB8FF50FD6}" type="pres">
      <dgm:prSet presAssocID="{A20DC381-1EA8-445E-A7AC-81A828A6E460}" presName="sibTrans" presStyleCnt="0"/>
      <dgm:spPr/>
    </dgm:pt>
    <dgm:pt modelId="{9C49D167-90ED-4A71-962E-549A7BB47344}" type="pres">
      <dgm:prSet presAssocID="{D9792DF0-9D1B-4D87-A106-22030CF6D071}" presName="node" presStyleLbl="node1" presStyleIdx="1" presStyleCnt="4">
        <dgm:presLayoutVars>
          <dgm:bulletEnabled val="1"/>
        </dgm:presLayoutVars>
      </dgm:prSet>
      <dgm:spPr/>
    </dgm:pt>
    <dgm:pt modelId="{BC75B912-4A9A-46A1-98DE-4DB5CBF36B17}" type="pres">
      <dgm:prSet presAssocID="{1F5B31B3-233B-4837-8FB4-DD70D8D8DF51}" presName="sibTrans" presStyleCnt="0"/>
      <dgm:spPr/>
    </dgm:pt>
    <dgm:pt modelId="{35D1D2E1-F7CF-47B5-B6B0-0222B3723196}" type="pres">
      <dgm:prSet presAssocID="{0F5513B2-6CE4-4588-82B6-63F396DE25E4}" presName="node" presStyleLbl="node1" presStyleIdx="2" presStyleCnt="4">
        <dgm:presLayoutVars>
          <dgm:bulletEnabled val="1"/>
        </dgm:presLayoutVars>
      </dgm:prSet>
      <dgm:spPr/>
    </dgm:pt>
    <dgm:pt modelId="{76DAEBB5-9413-4FD5-8971-3B37D7E230EB}" type="pres">
      <dgm:prSet presAssocID="{46888F25-4F25-479D-957C-0018F99E43E1}" presName="sibTrans" presStyleCnt="0"/>
      <dgm:spPr/>
    </dgm:pt>
    <dgm:pt modelId="{6133CD53-DBEC-43C3-B6D9-63A440007565}" type="pres">
      <dgm:prSet presAssocID="{CD6595DC-041A-44B1-B383-55367B3A608B}" presName="node" presStyleLbl="node1" presStyleIdx="3" presStyleCnt="4">
        <dgm:presLayoutVars>
          <dgm:bulletEnabled val="1"/>
        </dgm:presLayoutVars>
      </dgm:prSet>
      <dgm:spPr/>
    </dgm:pt>
  </dgm:ptLst>
  <dgm:cxnLst>
    <dgm:cxn modelId="{BB466D11-5F6C-49B3-8457-B8EC276FFE68}" srcId="{D395B7B3-C6F7-4A33-A1B4-24177EF17A8D}" destId="{CD6595DC-041A-44B1-B383-55367B3A608B}" srcOrd="3" destOrd="0" parTransId="{A1554266-F0BE-4FDA-8947-F2DF7BEE895A}" sibTransId="{B3409DA5-7E52-40A3-A25A-EBEA16F0DC1B}"/>
    <dgm:cxn modelId="{978B571B-5387-4CA4-AC16-F6580CEC9DB5}" type="presOf" srcId="{3F72C9E5-C241-4009-9DE5-4C99EB3830D0}" destId="{3DCE2CE1-2A95-4D24-AC0F-DF9774A2CEB8}" srcOrd="0" destOrd="0" presId="urn:microsoft.com/office/officeart/2005/8/layout/default"/>
    <dgm:cxn modelId="{469B7A35-125E-46D1-96B9-631A3D036BB7}" type="presOf" srcId="{D9792DF0-9D1B-4D87-A106-22030CF6D071}" destId="{9C49D167-90ED-4A71-962E-549A7BB47344}" srcOrd="0" destOrd="0" presId="urn:microsoft.com/office/officeart/2005/8/layout/default"/>
    <dgm:cxn modelId="{77B66E3F-CD64-46F3-9B13-D1C5CB0241F7}" srcId="{D395B7B3-C6F7-4A33-A1B4-24177EF17A8D}" destId="{D9792DF0-9D1B-4D87-A106-22030CF6D071}" srcOrd="1" destOrd="0" parTransId="{6C3DB6DA-EAD6-4DF6-8E9D-86E7C91CB004}" sibTransId="{1F5B31B3-233B-4837-8FB4-DD70D8D8DF51}"/>
    <dgm:cxn modelId="{67E1D6AE-7E6E-4A44-8044-E579E16B1CC8}" type="presOf" srcId="{CD6595DC-041A-44B1-B383-55367B3A608B}" destId="{6133CD53-DBEC-43C3-B6D9-63A440007565}" srcOrd="0" destOrd="0" presId="urn:microsoft.com/office/officeart/2005/8/layout/default"/>
    <dgm:cxn modelId="{A2F878B4-B779-46DC-B91B-1CEEBEC1DCF5}" srcId="{D395B7B3-C6F7-4A33-A1B4-24177EF17A8D}" destId="{0F5513B2-6CE4-4588-82B6-63F396DE25E4}" srcOrd="2" destOrd="0" parTransId="{931C67A4-FD09-446D-9119-BE11705994B2}" sibTransId="{46888F25-4F25-479D-957C-0018F99E43E1}"/>
    <dgm:cxn modelId="{105708CF-CE07-4E29-BEB8-0647007D7AA7}" type="presOf" srcId="{D395B7B3-C6F7-4A33-A1B4-24177EF17A8D}" destId="{699FDCED-3707-441D-8F65-709A75F33827}" srcOrd="0" destOrd="0" presId="urn:microsoft.com/office/officeart/2005/8/layout/default"/>
    <dgm:cxn modelId="{3E1412D8-EA38-4C8D-9740-E1B4E85F47C6}" srcId="{D395B7B3-C6F7-4A33-A1B4-24177EF17A8D}" destId="{3F72C9E5-C241-4009-9DE5-4C99EB3830D0}" srcOrd="0" destOrd="0" parTransId="{974BCD91-092A-419E-AD8D-C66411F434BC}" sibTransId="{A20DC381-1EA8-445E-A7AC-81A828A6E460}"/>
    <dgm:cxn modelId="{E3D8C0EC-DB38-4B75-A1B1-A47F61612B72}" type="presOf" srcId="{0F5513B2-6CE4-4588-82B6-63F396DE25E4}" destId="{35D1D2E1-F7CF-47B5-B6B0-0222B3723196}" srcOrd="0" destOrd="0" presId="urn:microsoft.com/office/officeart/2005/8/layout/default"/>
    <dgm:cxn modelId="{2EE65BAA-744B-437A-86E4-B1DAE3B9590D}" type="presParOf" srcId="{699FDCED-3707-441D-8F65-709A75F33827}" destId="{3DCE2CE1-2A95-4D24-AC0F-DF9774A2CEB8}" srcOrd="0" destOrd="0" presId="urn:microsoft.com/office/officeart/2005/8/layout/default"/>
    <dgm:cxn modelId="{387BE7E3-F2CC-4F15-A9CB-56538F0953C8}" type="presParOf" srcId="{699FDCED-3707-441D-8F65-709A75F33827}" destId="{7B16B046-4890-4752-82A5-8DCB8FF50FD6}" srcOrd="1" destOrd="0" presId="urn:microsoft.com/office/officeart/2005/8/layout/default"/>
    <dgm:cxn modelId="{7D4565E3-1BFA-48A9-9739-320D6A6E4490}" type="presParOf" srcId="{699FDCED-3707-441D-8F65-709A75F33827}" destId="{9C49D167-90ED-4A71-962E-549A7BB47344}" srcOrd="2" destOrd="0" presId="urn:microsoft.com/office/officeart/2005/8/layout/default"/>
    <dgm:cxn modelId="{2067F0FF-FCB9-4814-BC85-F6FDA0DCD117}" type="presParOf" srcId="{699FDCED-3707-441D-8F65-709A75F33827}" destId="{BC75B912-4A9A-46A1-98DE-4DB5CBF36B17}" srcOrd="3" destOrd="0" presId="urn:microsoft.com/office/officeart/2005/8/layout/default"/>
    <dgm:cxn modelId="{E6EC96CA-7C00-4CA4-A828-50F76539BA61}" type="presParOf" srcId="{699FDCED-3707-441D-8F65-709A75F33827}" destId="{35D1D2E1-F7CF-47B5-B6B0-0222B3723196}" srcOrd="4" destOrd="0" presId="urn:microsoft.com/office/officeart/2005/8/layout/default"/>
    <dgm:cxn modelId="{2B1774E6-B817-42FB-BC5B-A3F27CC67F57}" type="presParOf" srcId="{699FDCED-3707-441D-8F65-709A75F33827}" destId="{76DAEBB5-9413-4FD5-8971-3B37D7E230EB}" srcOrd="5" destOrd="0" presId="urn:microsoft.com/office/officeart/2005/8/layout/default"/>
    <dgm:cxn modelId="{771469CE-38D3-4657-B788-5135B9F09929}" type="presParOf" srcId="{699FDCED-3707-441D-8F65-709A75F33827}" destId="{6133CD53-DBEC-43C3-B6D9-63A44000756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C91C86-6F03-423D-805B-8F2FD51832D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9C5E45AA-D763-49A5-B6D6-0282C40D35F7}">
      <dgm:prSet phldrT="[Texte]" custT="1"/>
      <dgm:spPr>
        <a:solidFill>
          <a:srgbClr val="FFFFFF"/>
        </a:solidFill>
        <a:ln w="57150">
          <a:solidFill>
            <a:srgbClr val="D40050"/>
          </a:solidFill>
        </a:ln>
      </dgm:spPr>
      <dgm:t>
        <a:bodyPr/>
        <a:lstStyle/>
        <a:p>
          <a:r>
            <a:rPr lang="fr-BE" sz="40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gm:t>
    </dgm:pt>
    <dgm:pt modelId="{19FFF861-8567-41B3-9777-D0AAA8E2BE94}" type="parTrans" cxnId="{166FA35A-FD43-4674-A2C4-CD849FDFBC6E}">
      <dgm:prSet/>
      <dgm:spPr/>
      <dgm:t>
        <a:bodyPr/>
        <a:lstStyle/>
        <a:p>
          <a:endParaRPr lang="fr-BE"/>
        </a:p>
      </dgm:t>
    </dgm:pt>
    <dgm:pt modelId="{1EAE2C69-E7A3-4E45-B752-BFF76F241CAC}" type="sibTrans" cxnId="{166FA35A-FD43-4674-A2C4-CD849FDFBC6E}">
      <dgm:prSet/>
      <dgm:spPr/>
      <dgm:t>
        <a:bodyPr/>
        <a:lstStyle/>
        <a:p>
          <a:endParaRPr lang="fr-BE"/>
        </a:p>
      </dgm:t>
    </dgm:pt>
    <dgm:pt modelId="{85AEADF7-0C8E-487F-9783-96B605379400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gm:t>
    </dgm:pt>
    <dgm:pt modelId="{6A779DD5-C230-4DDC-9914-9BBED2FCEAA0}" type="sibTrans" cxnId="{60F8E63D-9F5A-4295-B233-560BDB03C4EC}">
      <dgm:prSet/>
      <dgm:spPr/>
      <dgm:t>
        <a:bodyPr/>
        <a:lstStyle/>
        <a:p>
          <a:endParaRPr lang="fr-BE"/>
        </a:p>
      </dgm:t>
    </dgm:pt>
    <dgm:pt modelId="{ECC3DDC6-999F-45D6-82B4-288BC14377E8}" type="parTrans" cxnId="{60F8E63D-9F5A-4295-B233-560BDB03C4EC}">
      <dgm:prSet/>
      <dgm:spPr/>
      <dgm:t>
        <a:bodyPr/>
        <a:lstStyle/>
        <a:p>
          <a:endParaRPr lang="fr-BE"/>
        </a:p>
      </dgm:t>
    </dgm:pt>
    <dgm:pt modelId="{A0444CA3-BAD0-4A4F-82B7-08496CB12EC1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B4A2D463-FF45-4C9C-887D-28CC7C53E33C}" type="sibTrans" cxnId="{5E2C67BA-F3B3-47BC-9FC3-718F3398845F}">
      <dgm:prSet/>
      <dgm:spPr/>
      <dgm:t>
        <a:bodyPr/>
        <a:lstStyle/>
        <a:p>
          <a:endParaRPr lang="fr-BE"/>
        </a:p>
      </dgm:t>
    </dgm:pt>
    <dgm:pt modelId="{9E40FD9D-6EEC-45DE-84A6-1B84152BF291}" type="parTrans" cxnId="{5E2C67BA-F3B3-47BC-9FC3-718F3398845F}">
      <dgm:prSet/>
      <dgm:spPr/>
      <dgm:t>
        <a:bodyPr/>
        <a:lstStyle/>
        <a:p>
          <a:endParaRPr lang="fr-BE"/>
        </a:p>
      </dgm:t>
    </dgm:pt>
    <dgm:pt modelId="{7D92755B-C2CB-4993-8176-1CC95F1FD5A2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39C54D3A-77A6-4B9F-9452-C36016CBE91E}" type="sibTrans" cxnId="{CC284EB1-0B01-4AD4-AB5C-A4C003D31380}">
      <dgm:prSet/>
      <dgm:spPr/>
      <dgm:t>
        <a:bodyPr/>
        <a:lstStyle/>
        <a:p>
          <a:endParaRPr lang="fr-BE"/>
        </a:p>
      </dgm:t>
    </dgm:pt>
    <dgm:pt modelId="{4B7783A2-1938-4A6B-BFC4-FC0D2FD7AD45}" type="parTrans" cxnId="{CC284EB1-0B01-4AD4-AB5C-A4C003D31380}">
      <dgm:prSet/>
      <dgm:spPr/>
      <dgm:t>
        <a:bodyPr/>
        <a:lstStyle/>
        <a:p>
          <a:endParaRPr lang="fr-BE"/>
        </a:p>
      </dgm:t>
    </dgm:pt>
    <dgm:pt modelId="{D96F29E9-B51C-4E1A-B853-3A3B75214D57}">
      <dgm:prSet custT="1"/>
      <dgm:spPr>
        <a:noFill/>
        <a:ln w="57150">
          <a:solidFill>
            <a:srgbClr val="D40050"/>
          </a:solidFill>
          <a:prstDash val="sysDash"/>
        </a:ln>
      </dgm:spPr>
      <dgm:t>
        <a:bodyPr/>
        <a:lstStyle/>
        <a:p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2A5557B-027A-4B38-9738-71FF63F93D8E}" type="sibTrans" cxnId="{C34A4763-C90F-4FC0-A007-5C43768FD5E0}">
      <dgm:prSet/>
      <dgm:spPr/>
      <dgm:t>
        <a:bodyPr/>
        <a:lstStyle/>
        <a:p>
          <a:endParaRPr lang="fr-BE"/>
        </a:p>
      </dgm:t>
    </dgm:pt>
    <dgm:pt modelId="{C07137E7-A6F8-4BE2-BDE2-3E9BC346A744}" type="parTrans" cxnId="{C34A4763-C90F-4FC0-A007-5C43768FD5E0}">
      <dgm:prSet/>
      <dgm:spPr/>
      <dgm:t>
        <a:bodyPr/>
        <a:lstStyle/>
        <a:p>
          <a:endParaRPr lang="fr-BE"/>
        </a:p>
      </dgm:t>
    </dgm:pt>
    <dgm:pt modelId="{AE3CE174-93B3-4AF8-A9CC-81B73D719805}">
      <dgm:prSet custT="1"/>
      <dgm:spPr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gm:spPr>
      <dgm:t>
        <a:bodyPr spcFirstLastPara="0" vert="horz" wrap="square" lIns="247650" tIns="247650" rIns="247650" bIns="247650" numCol="1" spcCol="1270" anchor="ctr" anchorCtr="0"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67FB595-573C-4620-9B45-594E45A2275E}" type="sibTrans" cxnId="{79047242-B0A6-49DD-9FDE-EFA3BE6AED5F}">
      <dgm:prSet/>
      <dgm:spPr/>
      <dgm:t>
        <a:bodyPr/>
        <a:lstStyle/>
        <a:p>
          <a:endParaRPr lang="fr-BE"/>
        </a:p>
      </dgm:t>
    </dgm:pt>
    <dgm:pt modelId="{38CBF1EB-1C9B-4747-B818-DBDD2AFE3A8F}" type="parTrans" cxnId="{79047242-B0A6-49DD-9FDE-EFA3BE6AED5F}">
      <dgm:prSet/>
      <dgm:spPr/>
      <dgm:t>
        <a:bodyPr/>
        <a:lstStyle/>
        <a:p>
          <a:endParaRPr lang="fr-BE"/>
        </a:p>
      </dgm:t>
    </dgm:pt>
    <dgm:pt modelId="{E56ADF08-050D-4C89-8101-7C02C6DB136D}" type="pres">
      <dgm:prSet presAssocID="{AEC91C86-6F03-423D-805B-8F2FD51832D3}" presName="diagram" presStyleCnt="0">
        <dgm:presLayoutVars>
          <dgm:dir/>
          <dgm:resizeHandles val="exact"/>
        </dgm:presLayoutVars>
      </dgm:prSet>
      <dgm:spPr/>
    </dgm:pt>
    <dgm:pt modelId="{927800B9-09C8-47A3-BDB6-0DB0CCF0631D}" type="pres">
      <dgm:prSet presAssocID="{9C5E45AA-D763-49A5-B6D6-0282C40D35F7}" presName="node" presStyleLbl="node1" presStyleIdx="0" presStyleCnt="6" custLinFactNeighborX="779" custLinFactNeighborY="20">
        <dgm:presLayoutVars>
          <dgm:bulletEnabled val="1"/>
        </dgm:presLayoutVars>
      </dgm:prSet>
      <dgm:spPr/>
    </dgm:pt>
    <dgm:pt modelId="{FC690E42-DC0C-4EC0-B9E6-E3623D7A0A20}" type="pres">
      <dgm:prSet presAssocID="{1EAE2C69-E7A3-4E45-B752-BFF76F241CAC}" presName="sibTrans" presStyleCnt="0"/>
      <dgm:spPr/>
    </dgm:pt>
    <dgm:pt modelId="{76689077-6042-4B41-ABA6-3922E7646F07}" type="pres">
      <dgm:prSet presAssocID="{85AEADF7-0C8E-487F-9783-96B605379400}" presName="node" presStyleLbl="node1" presStyleIdx="1" presStyleCnt="6" custLinFactNeighborX="-148" custLinFactNeighborY="20">
        <dgm:presLayoutVars>
          <dgm:bulletEnabled val="1"/>
        </dgm:presLayoutVars>
      </dgm:prSet>
      <dgm:spPr>
        <a:xfrm>
          <a:off x="4199334" y="2645"/>
          <a:ext cx="2706687" cy="1624012"/>
        </a:xfrm>
        <a:prstGeom prst="rect">
          <a:avLst/>
        </a:prstGeom>
      </dgm:spPr>
    </dgm:pt>
    <dgm:pt modelId="{03ABC2F3-9DE3-4DC8-847C-4D502768D0D0}" type="pres">
      <dgm:prSet presAssocID="{6A779DD5-C230-4DDC-9914-9BBED2FCEAA0}" presName="sibTrans" presStyleCnt="0"/>
      <dgm:spPr/>
    </dgm:pt>
    <dgm:pt modelId="{F3E07AB6-4E12-45D4-8755-945DAE879876}" type="pres">
      <dgm:prSet presAssocID="{7D92755B-C2CB-4993-8176-1CC95F1FD5A2}" presName="node" presStyleLbl="node1" presStyleIdx="2" presStyleCnt="6" custLinFactNeighborX="-1018" custLinFactNeighborY="279">
        <dgm:presLayoutVars>
          <dgm:bulletEnabled val="1"/>
        </dgm:presLayoutVars>
      </dgm:prSet>
      <dgm:spPr>
        <a:xfrm>
          <a:off x="1221978" y="1897327"/>
          <a:ext cx="2706687" cy="1624012"/>
        </a:xfrm>
        <a:prstGeom prst="rect">
          <a:avLst/>
        </a:prstGeom>
      </dgm:spPr>
    </dgm:pt>
    <dgm:pt modelId="{5BB8C99E-9970-4246-9AB8-6F97B610DE54}" type="pres">
      <dgm:prSet presAssocID="{39C54D3A-77A6-4B9F-9452-C36016CBE91E}" presName="sibTrans" presStyleCnt="0"/>
      <dgm:spPr/>
    </dgm:pt>
    <dgm:pt modelId="{545E95F7-71CB-4E52-8A1C-96DBED186781}" type="pres">
      <dgm:prSet presAssocID="{A0444CA3-BAD0-4A4F-82B7-08496CB12EC1}" presName="node" presStyleLbl="node1" presStyleIdx="3" presStyleCnt="6" custLinFactNeighborX="-11" custLinFactNeighborY="-2438">
        <dgm:presLayoutVars>
          <dgm:bulletEnabled val="1"/>
        </dgm:presLayoutVars>
      </dgm:prSet>
      <dgm:spPr>
        <a:xfrm>
          <a:off x="4199334" y="1897327"/>
          <a:ext cx="2706687" cy="1624012"/>
        </a:xfrm>
        <a:prstGeom prst="rect">
          <a:avLst/>
        </a:prstGeom>
      </dgm:spPr>
    </dgm:pt>
    <dgm:pt modelId="{368E8363-7C33-4550-BDBE-0202E8E797A9}" type="pres">
      <dgm:prSet presAssocID="{B4A2D463-FF45-4C9C-887D-28CC7C53E33C}" presName="sibTrans" presStyleCnt="0"/>
      <dgm:spPr/>
    </dgm:pt>
    <dgm:pt modelId="{80427BC2-8752-4100-BB17-2D2AACF4FC81}" type="pres">
      <dgm:prSet presAssocID="{D96F29E9-B51C-4E1A-B853-3A3B75214D57}" presName="node" presStyleLbl="node1" presStyleIdx="4" presStyleCnt="6" custLinFactNeighborX="185" custLinFactNeighborY="-2438">
        <dgm:presLayoutVars>
          <dgm:bulletEnabled val="1"/>
        </dgm:presLayoutVars>
      </dgm:prSet>
      <dgm:spPr/>
    </dgm:pt>
    <dgm:pt modelId="{499E3DCD-D591-49A8-B787-6D22117777C6}" type="pres">
      <dgm:prSet presAssocID="{42A5557B-027A-4B38-9738-71FF63F93D8E}" presName="sibTrans" presStyleCnt="0"/>
      <dgm:spPr/>
    </dgm:pt>
    <dgm:pt modelId="{2041AC0C-3499-4D36-8CBE-32E30FF8B7E3}" type="pres">
      <dgm:prSet presAssocID="{AE3CE174-93B3-4AF8-A9CC-81B73D719805}" presName="node" presStyleLbl="node1" presStyleIdx="5" presStyleCnt="6" custLinFactNeighborX="-879" custLinFactNeighborY="-2438">
        <dgm:presLayoutVars>
          <dgm:bulletEnabled val="1"/>
        </dgm:presLayoutVars>
      </dgm:prSet>
      <dgm:spPr>
        <a:xfrm>
          <a:off x="7746804" y="2524429"/>
          <a:ext cx="2749833" cy="1649900"/>
        </a:xfrm>
        <a:prstGeom prst="rect">
          <a:avLst/>
        </a:prstGeom>
      </dgm:spPr>
    </dgm:pt>
  </dgm:ptLst>
  <dgm:cxnLst>
    <dgm:cxn modelId="{BD840800-73A4-4794-B4CF-BC5E28283083}" type="presOf" srcId="{85AEADF7-0C8E-487F-9783-96B605379400}" destId="{76689077-6042-4B41-ABA6-3922E7646F07}" srcOrd="0" destOrd="0" presId="urn:microsoft.com/office/officeart/2005/8/layout/default"/>
    <dgm:cxn modelId="{C7047D32-6564-41F9-9B09-44AC66C6A65F}" type="presOf" srcId="{7D92755B-C2CB-4993-8176-1CC95F1FD5A2}" destId="{F3E07AB6-4E12-45D4-8755-945DAE879876}" srcOrd="0" destOrd="0" presId="urn:microsoft.com/office/officeart/2005/8/layout/default"/>
    <dgm:cxn modelId="{60F8E63D-9F5A-4295-B233-560BDB03C4EC}" srcId="{AEC91C86-6F03-423D-805B-8F2FD51832D3}" destId="{85AEADF7-0C8E-487F-9783-96B605379400}" srcOrd="1" destOrd="0" parTransId="{ECC3DDC6-999F-45D6-82B4-288BC14377E8}" sibTransId="{6A779DD5-C230-4DDC-9914-9BBED2FCEAA0}"/>
    <dgm:cxn modelId="{79047242-B0A6-49DD-9FDE-EFA3BE6AED5F}" srcId="{AEC91C86-6F03-423D-805B-8F2FD51832D3}" destId="{AE3CE174-93B3-4AF8-A9CC-81B73D719805}" srcOrd="5" destOrd="0" parTransId="{38CBF1EB-1C9B-4747-B818-DBDD2AFE3A8F}" sibTransId="{867FB595-573C-4620-9B45-594E45A2275E}"/>
    <dgm:cxn modelId="{C34A4763-C90F-4FC0-A007-5C43768FD5E0}" srcId="{AEC91C86-6F03-423D-805B-8F2FD51832D3}" destId="{D96F29E9-B51C-4E1A-B853-3A3B75214D57}" srcOrd="4" destOrd="0" parTransId="{C07137E7-A6F8-4BE2-BDE2-3E9BC346A744}" sibTransId="{42A5557B-027A-4B38-9738-71FF63F93D8E}"/>
    <dgm:cxn modelId="{4EA60067-B610-4059-8063-CDA0906A6732}" type="presOf" srcId="{AEC91C86-6F03-423D-805B-8F2FD51832D3}" destId="{E56ADF08-050D-4C89-8101-7C02C6DB136D}" srcOrd="0" destOrd="0" presId="urn:microsoft.com/office/officeart/2005/8/layout/default"/>
    <dgm:cxn modelId="{166FA35A-FD43-4674-A2C4-CD849FDFBC6E}" srcId="{AEC91C86-6F03-423D-805B-8F2FD51832D3}" destId="{9C5E45AA-D763-49A5-B6D6-0282C40D35F7}" srcOrd="0" destOrd="0" parTransId="{19FFF861-8567-41B3-9777-D0AAA8E2BE94}" sibTransId="{1EAE2C69-E7A3-4E45-B752-BFF76F241CAC}"/>
    <dgm:cxn modelId="{FB3A209B-7A93-4387-A74F-A141CE7BAA39}" type="presOf" srcId="{D96F29E9-B51C-4E1A-B853-3A3B75214D57}" destId="{80427BC2-8752-4100-BB17-2D2AACF4FC81}" srcOrd="0" destOrd="0" presId="urn:microsoft.com/office/officeart/2005/8/layout/default"/>
    <dgm:cxn modelId="{A0CFBDA0-2F9B-482B-A0CD-DA078331E27C}" type="presOf" srcId="{9C5E45AA-D763-49A5-B6D6-0282C40D35F7}" destId="{927800B9-09C8-47A3-BDB6-0DB0CCF0631D}" srcOrd="0" destOrd="0" presId="urn:microsoft.com/office/officeart/2005/8/layout/default"/>
    <dgm:cxn modelId="{CC284EB1-0B01-4AD4-AB5C-A4C003D31380}" srcId="{AEC91C86-6F03-423D-805B-8F2FD51832D3}" destId="{7D92755B-C2CB-4993-8176-1CC95F1FD5A2}" srcOrd="2" destOrd="0" parTransId="{4B7783A2-1938-4A6B-BFC4-FC0D2FD7AD45}" sibTransId="{39C54D3A-77A6-4B9F-9452-C36016CBE91E}"/>
    <dgm:cxn modelId="{5E2C67BA-F3B3-47BC-9FC3-718F3398845F}" srcId="{AEC91C86-6F03-423D-805B-8F2FD51832D3}" destId="{A0444CA3-BAD0-4A4F-82B7-08496CB12EC1}" srcOrd="3" destOrd="0" parTransId="{9E40FD9D-6EEC-45DE-84A6-1B84152BF291}" sibTransId="{B4A2D463-FF45-4C9C-887D-28CC7C53E33C}"/>
    <dgm:cxn modelId="{D90847D5-8FC5-44EF-B999-00FBD3D2F0C5}" type="presOf" srcId="{A0444CA3-BAD0-4A4F-82B7-08496CB12EC1}" destId="{545E95F7-71CB-4E52-8A1C-96DBED186781}" srcOrd="0" destOrd="0" presId="urn:microsoft.com/office/officeart/2005/8/layout/default"/>
    <dgm:cxn modelId="{E1E53AD7-50F4-41F6-8BC9-36B4568DF7B0}" type="presOf" srcId="{AE3CE174-93B3-4AF8-A9CC-81B73D719805}" destId="{2041AC0C-3499-4D36-8CBE-32E30FF8B7E3}" srcOrd="0" destOrd="0" presId="urn:microsoft.com/office/officeart/2005/8/layout/default"/>
    <dgm:cxn modelId="{B4C70F56-B2F0-4806-984A-40B9A8F31FF7}" type="presParOf" srcId="{E56ADF08-050D-4C89-8101-7C02C6DB136D}" destId="{927800B9-09C8-47A3-BDB6-0DB0CCF0631D}" srcOrd="0" destOrd="0" presId="urn:microsoft.com/office/officeart/2005/8/layout/default"/>
    <dgm:cxn modelId="{E7F4B10B-7D9C-4951-9B8F-B9C13BFBDC99}" type="presParOf" srcId="{E56ADF08-050D-4C89-8101-7C02C6DB136D}" destId="{FC690E42-DC0C-4EC0-B9E6-E3623D7A0A20}" srcOrd="1" destOrd="0" presId="urn:microsoft.com/office/officeart/2005/8/layout/default"/>
    <dgm:cxn modelId="{148AC921-4714-45EB-A626-30DE23EEA588}" type="presParOf" srcId="{E56ADF08-050D-4C89-8101-7C02C6DB136D}" destId="{76689077-6042-4B41-ABA6-3922E7646F07}" srcOrd="2" destOrd="0" presId="urn:microsoft.com/office/officeart/2005/8/layout/default"/>
    <dgm:cxn modelId="{61476EB8-8A7B-472B-BD99-85D5378932CF}" type="presParOf" srcId="{E56ADF08-050D-4C89-8101-7C02C6DB136D}" destId="{03ABC2F3-9DE3-4DC8-847C-4D502768D0D0}" srcOrd="3" destOrd="0" presId="urn:microsoft.com/office/officeart/2005/8/layout/default"/>
    <dgm:cxn modelId="{38CCBC0D-AC5D-4268-909A-759F3BC23AA1}" type="presParOf" srcId="{E56ADF08-050D-4C89-8101-7C02C6DB136D}" destId="{F3E07AB6-4E12-45D4-8755-945DAE879876}" srcOrd="4" destOrd="0" presId="urn:microsoft.com/office/officeart/2005/8/layout/default"/>
    <dgm:cxn modelId="{A0A54497-52E7-4811-BA2C-50EB5D71A8D3}" type="presParOf" srcId="{E56ADF08-050D-4C89-8101-7C02C6DB136D}" destId="{5BB8C99E-9970-4246-9AB8-6F97B610DE54}" srcOrd="5" destOrd="0" presId="urn:microsoft.com/office/officeart/2005/8/layout/default"/>
    <dgm:cxn modelId="{C9B799C2-F7BA-4DF7-8EDE-B2ADFD0C3AC8}" type="presParOf" srcId="{E56ADF08-050D-4C89-8101-7C02C6DB136D}" destId="{545E95F7-71CB-4E52-8A1C-96DBED186781}" srcOrd="6" destOrd="0" presId="urn:microsoft.com/office/officeart/2005/8/layout/default"/>
    <dgm:cxn modelId="{BA1D9D71-EAF4-4474-92FC-DB652A1EBFAB}" type="presParOf" srcId="{E56ADF08-050D-4C89-8101-7C02C6DB136D}" destId="{368E8363-7C33-4550-BDBE-0202E8E797A9}" srcOrd="7" destOrd="0" presId="urn:microsoft.com/office/officeart/2005/8/layout/default"/>
    <dgm:cxn modelId="{E19BCABD-0712-417D-A9EC-67C58CE3637F}" type="presParOf" srcId="{E56ADF08-050D-4C89-8101-7C02C6DB136D}" destId="{80427BC2-8752-4100-BB17-2D2AACF4FC81}" srcOrd="8" destOrd="0" presId="urn:microsoft.com/office/officeart/2005/8/layout/default"/>
    <dgm:cxn modelId="{9D1F3B39-A340-41F2-8C78-7EEE78F6982D}" type="presParOf" srcId="{E56ADF08-050D-4C89-8101-7C02C6DB136D}" destId="{499E3DCD-D591-49A8-B787-6D22117777C6}" srcOrd="9" destOrd="0" presId="urn:microsoft.com/office/officeart/2005/8/layout/default"/>
    <dgm:cxn modelId="{7442B0B2-56C0-4DE0-9BA1-5CBDE4DC3ECF}" type="presParOf" srcId="{E56ADF08-050D-4C89-8101-7C02C6DB136D}" destId="{2041AC0C-3499-4D36-8CBE-32E30FF8B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C91C86-6F03-423D-805B-8F2FD51832D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9C5E45AA-D763-49A5-B6D6-0282C40D35F7}">
      <dgm:prSet phldrT="[Texte]" custT="1"/>
      <dgm:spPr>
        <a:solidFill>
          <a:srgbClr val="FFFFFF"/>
        </a:solidFill>
        <a:ln w="57150">
          <a:solidFill>
            <a:srgbClr val="D40050"/>
          </a:solidFill>
        </a:ln>
      </dgm:spPr>
      <dgm:t>
        <a:bodyPr/>
        <a:lstStyle/>
        <a:p>
          <a:r>
            <a:rPr lang="fr-BE" sz="40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gm:t>
    </dgm:pt>
    <dgm:pt modelId="{19FFF861-8567-41B3-9777-D0AAA8E2BE94}" type="parTrans" cxnId="{166FA35A-FD43-4674-A2C4-CD849FDFBC6E}">
      <dgm:prSet/>
      <dgm:spPr/>
      <dgm:t>
        <a:bodyPr/>
        <a:lstStyle/>
        <a:p>
          <a:endParaRPr lang="fr-BE"/>
        </a:p>
      </dgm:t>
    </dgm:pt>
    <dgm:pt modelId="{1EAE2C69-E7A3-4E45-B752-BFF76F241CAC}" type="sibTrans" cxnId="{166FA35A-FD43-4674-A2C4-CD849FDFBC6E}">
      <dgm:prSet/>
      <dgm:spPr/>
      <dgm:t>
        <a:bodyPr/>
        <a:lstStyle/>
        <a:p>
          <a:endParaRPr lang="fr-BE"/>
        </a:p>
      </dgm:t>
    </dgm:pt>
    <dgm:pt modelId="{85AEADF7-0C8E-487F-9783-96B605379400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gm:t>
    </dgm:pt>
    <dgm:pt modelId="{ECC3DDC6-999F-45D6-82B4-288BC14377E8}" type="parTrans" cxnId="{60F8E63D-9F5A-4295-B233-560BDB03C4EC}">
      <dgm:prSet/>
      <dgm:spPr/>
      <dgm:t>
        <a:bodyPr/>
        <a:lstStyle/>
        <a:p>
          <a:endParaRPr lang="fr-BE"/>
        </a:p>
      </dgm:t>
    </dgm:pt>
    <dgm:pt modelId="{6A779DD5-C230-4DDC-9914-9BBED2FCEAA0}" type="sibTrans" cxnId="{60F8E63D-9F5A-4295-B233-560BDB03C4EC}">
      <dgm:prSet/>
      <dgm:spPr/>
      <dgm:t>
        <a:bodyPr/>
        <a:lstStyle/>
        <a:p>
          <a:endParaRPr lang="fr-BE"/>
        </a:p>
      </dgm:t>
    </dgm:pt>
    <dgm:pt modelId="{A0444CA3-BAD0-4A4F-82B7-08496CB12EC1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E40FD9D-6EEC-45DE-84A6-1B84152BF291}" type="parTrans" cxnId="{5E2C67BA-F3B3-47BC-9FC3-718F3398845F}">
      <dgm:prSet/>
      <dgm:spPr/>
      <dgm:t>
        <a:bodyPr/>
        <a:lstStyle/>
        <a:p>
          <a:endParaRPr lang="fr-BE"/>
        </a:p>
      </dgm:t>
    </dgm:pt>
    <dgm:pt modelId="{B4A2D463-FF45-4C9C-887D-28CC7C53E33C}" type="sibTrans" cxnId="{5E2C67BA-F3B3-47BC-9FC3-718F3398845F}">
      <dgm:prSet/>
      <dgm:spPr/>
      <dgm:t>
        <a:bodyPr/>
        <a:lstStyle/>
        <a:p>
          <a:endParaRPr lang="fr-BE"/>
        </a:p>
      </dgm:t>
    </dgm:pt>
    <dgm:pt modelId="{D96F29E9-B51C-4E1A-B853-3A3B75214D57}">
      <dgm:prSet custT="1"/>
      <dgm:spPr>
        <a:noFill/>
        <a:ln w="57150">
          <a:solidFill>
            <a:srgbClr val="D40050"/>
          </a:solidFill>
          <a:prstDash val="sysDash"/>
        </a:ln>
      </dgm:spPr>
      <dgm:t>
        <a:bodyPr/>
        <a:lstStyle/>
        <a:p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7137E7-A6F8-4BE2-BDE2-3E9BC346A744}" type="parTrans" cxnId="{C34A4763-C90F-4FC0-A007-5C43768FD5E0}">
      <dgm:prSet/>
      <dgm:spPr/>
      <dgm:t>
        <a:bodyPr/>
        <a:lstStyle/>
        <a:p>
          <a:endParaRPr lang="fr-BE"/>
        </a:p>
      </dgm:t>
    </dgm:pt>
    <dgm:pt modelId="{42A5557B-027A-4B38-9738-71FF63F93D8E}" type="sibTrans" cxnId="{C34A4763-C90F-4FC0-A007-5C43768FD5E0}">
      <dgm:prSet/>
      <dgm:spPr/>
      <dgm:t>
        <a:bodyPr/>
        <a:lstStyle/>
        <a:p>
          <a:endParaRPr lang="fr-BE"/>
        </a:p>
      </dgm:t>
    </dgm:pt>
    <dgm:pt modelId="{AE3CE174-93B3-4AF8-A9CC-81B73D719805}">
      <dgm:prSet custT="1"/>
      <dgm:spPr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gm:spPr>
      <dgm:t>
        <a:bodyPr spcFirstLastPara="0" vert="horz" wrap="square" lIns="247650" tIns="247650" rIns="247650" bIns="247650" numCol="1" spcCol="1270" anchor="ctr" anchorCtr="0"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CBF1EB-1C9B-4747-B818-DBDD2AFE3A8F}" type="parTrans" cxnId="{79047242-B0A6-49DD-9FDE-EFA3BE6AED5F}">
      <dgm:prSet/>
      <dgm:spPr/>
      <dgm:t>
        <a:bodyPr/>
        <a:lstStyle/>
        <a:p>
          <a:endParaRPr lang="fr-BE"/>
        </a:p>
      </dgm:t>
    </dgm:pt>
    <dgm:pt modelId="{867FB595-573C-4620-9B45-594E45A2275E}" type="sibTrans" cxnId="{79047242-B0A6-49DD-9FDE-EFA3BE6AED5F}">
      <dgm:prSet/>
      <dgm:spPr/>
      <dgm:t>
        <a:bodyPr/>
        <a:lstStyle/>
        <a:p>
          <a:endParaRPr lang="fr-BE"/>
        </a:p>
      </dgm:t>
    </dgm:pt>
    <dgm:pt modelId="{7D92755B-C2CB-4993-8176-1CC95F1FD5A2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39C54D3A-77A6-4B9F-9452-C36016CBE91E}" type="sibTrans" cxnId="{CC284EB1-0B01-4AD4-AB5C-A4C003D31380}">
      <dgm:prSet/>
      <dgm:spPr/>
      <dgm:t>
        <a:bodyPr/>
        <a:lstStyle/>
        <a:p>
          <a:endParaRPr lang="fr-BE"/>
        </a:p>
      </dgm:t>
    </dgm:pt>
    <dgm:pt modelId="{4B7783A2-1938-4A6B-BFC4-FC0D2FD7AD45}" type="parTrans" cxnId="{CC284EB1-0B01-4AD4-AB5C-A4C003D31380}">
      <dgm:prSet/>
      <dgm:spPr/>
      <dgm:t>
        <a:bodyPr/>
        <a:lstStyle/>
        <a:p>
          <a:endParaRPr lang="fr-BE"/>
        </a:p>
      </dgm:t>
    </dgm:pt>
    <dgm:pt modelId="{E56ADF08-050D-4C89-8101-7C02C6DB136D}" type="pres">
      <dgm:prSet presAssocID="{AEC91C86-6F03-423D-805B-8F2FD51832D3}" presName="diagram" presStyleCnt="0">
        <dgm:presLayoutVars>
          <dgm:dir/>
          <dgm:resizeHandles val="exact"/>
        </dgm:presLayoutVars>
      </dgm:prSet>
      <dgm:spPr/>
    </dgm:pt>
    <dgm:pt modelId="{927800B9-09C8-47A3-BDB6-0DB0CCF0631D}" type="pres">
      <dgm:prSet presAssocID="{9C5E45AA-D763-49A5-B6D6-0282C40D35F7}" presName="node" presStyleLbl="node1" presStyleIdx="0" presStyleCnt="6">
        <dgm:presLayoutVars>
          <dgm:bulletEnabled val="1"/>
        </dgm:presLayoutVars>
      </dgm:prSet>
      <dgm:spPr/>
    </dgm:pt>
    <dgm:pt modelId="{FC690E42-DC0C-4EC0-B9E6-E3623D7A0A20}" type="pres">
      <dgm:prSet presAssocID="{1EAE2C69-E7A3-4E45-B752-BFF76F241CAC}" presName="sibTrans" presStyleCnt="0"/>
      <dgm:spPr/>
    </dgm:pt>
    <dgm:pt modelId="{76689077-6042-4B41-ABA6-3922E7646F07}" type="pres">
      <dgm:prSet presAssocID="{85AEADF7-0C8E-487F-9783-96B605379400}" presName="node" presStyleLbl="node1" presStyleIdx="1" presStyleCnt="6" custLinFactNeighborX="-148" custLinFactNeighborY="20">
        <dgm:presLayoutVars>
          <dgm:bulletEnabled val="1"/>
        </dgm:presLayoutVars>
      </dgm:prSet>
      <dgm:spPr>
        <a:xfrm>
          <a:off x="4199334" y="2645"/>
          <a:ext cx="2706687" cy="1624012"/>
        </a:xfrm>
        <a:prstGeom prst="rect">
          <a:avLst/>
        </a:prstGeom>
      </dgm:spPr>
    </dgm:pt>
    <dgm:pt modelId="{03ABC2F3-9DE3-4DC8-847C-4D502768D0D0}" type="pres">
      <dgm:prSet presAssocID="{6A779DD5-C230-4DDC-9914-9BBED2FCEAA0}" presName="sibTrans" presStyleCnt="0"/>
      <dgm:spPr/>
    </dgm:pt>
    <dgm:pt modelId="{F3E07AB6-4E12-45D4-8755-945DAE879876}" type="pres">
      <dgm:prSet presAssocID="{7D92755B-C2CB-4993-8176-1CC95F1FD5A2}" presName="node" presStyleLbl="node1" presStyleIdx="2" presStyleCnt="6" custLinFactNeighborX="-1018" custLinFactNeighborY="279">
        <dgm:presLayoutVars>
          <dgm:bulletEnabled val="1"/>
        </dgm:presLayoutVars>
      </dgm:prSet>
      <dgm:spPr>
        <a:xfrm>
          <a:off x="1221978" y="1897327"/>
          <a:ext cx="2706687" cy="1624012"/>
        </a:xfrm>
        <a:prstGeom prst="rect">
          <a:avLst/>
        </a:prstGeom>
      </dgm:spPr>
    </dgm:pt>
    <dgm:pt modelId="{5BB8C99E-9970-4246-9AB8-6F97B610DE54}" type="pres">
      <dgm:prSet presAssocID="{39C54D3A-77A6-4B9F-9452-C36016CBE91E}" presName="sibTrans" presStyleCnt="0"/>
      <dgm:spPr/>
    </dgm:pt>
    <dgm:pt modelId="{545E95F7-71CB-4E52-8A1C-96DBED186781}" type="pres">
      <dgm:prSet presAssocID="{A0444CA3-BAD0-4A4F-82B7-08496CB12EC1}" presName="node" presStyleLbl="node1" presStyleIdx="3" presStyleCnt="6" custLinFactX="-100000" custLinFactY="15313" custLinFactNeighborX="-173785" custLinFactNeighborY="100000">
        <dgm:presLayoutVars>
          <dgm:bulletEnabled val="1"/>
        </dgm:presLayoutVars>
      </dgm:prSet>
      <dgm:spPr>
        <a:xfrm>
          <a:off x="4199334" y="1897327"/>
          <a:ext cx="2706687" cy="1624012"/>
        </a:xfrm>
        <a:prstGeom prst="rect">
          <a:avLst/>
        </a:prstGeom>
      </dgm:spPr>
    </dgm:pt>
    <dgm:pt modelId="{368E8363-7C33-4550-BDBE-0202E8E797A9}" type="pres">
      <dgm:prSet presAssocID="{B4A2D463-FF45-4C9C-887D-28CC7C53E33C}" presName="sibTrans" presStyleCnt="0"/>
      <dgm:spPr/>
    </dgm:pt>
    <dgm:pt modelId="{80427BC2-8752-4100-BB17-2D2AACF4FC81}" type="pres">
      <dgm:prSet presAssocID="{D96F29E9-B51C-4E1A-B853-3A3B75214D57}" presName="node" presStyleLbl="node1" presStyleIdx="4" presStyleCnt="6" custLinFactNeighborX="-367" custLinFactNeighborY="1475">
        <dgm:presLayoutVars>
          <dgm:bulletEnabled val="1"/>
        </dgm:presLayoutVars>
      </dgm:prSet>
      <dgm:spPr/>
    </dgm:pt>
    <dgm:pt modelId="{499E3DCD-D591-49A8-B787-6D22117777C6}" type="pres">
      <dgm:prSet presAssocID="{42A5557B-027A-4B38-9738-71FF63F93D8E}" presName="sibTrans" presStyleCnt="0"/>
      <dgm:spPr/>
    </dgm:pt>
    <dgm:pt modelId="{2041AC0C-3499-4D36-8CBE-32E30FF8B7E3}" type="pres">
      <dgm:prSet presAssocID="{AE3CE174-93B3-4AF8-A9CC-81B73D719805}" presName="node" presStyleLbl="node1" presStyleIdx="5" presStyleCnt="6" custLinFactNeighborX="0" custLinFactNeighborY="3057">
        <dgm:presLayoutVars>
          <dgm:bulletEnabled val="1"/>
        </dgm:presLayoutVars>
      </dgm:prSet>
      <dgm:spPr>
        <a:xfrm>
          <a:off x="7746804" y="2524429"/>
          <a:ext cx="2749833" cy="1649900"/>
        </a:xfrm>
        <a:prstGeom prst="rect">
          <a:avLst/>
        </a:prstGeom>
      </dgm:spPr>
    </dgm:pt>
  </dgm:ptLst>
  <dgm:cxnLst>
    <dgm:cxn modelId="{BD840800-73A4-4794-B4CF-BC5E28283083}" type="presOf" srcId="{85AEADF7-0C8E-487F-9783-96B605379400}" destId="{76689077-6042-4B41-ABA6-3922E7646F07}" srcOrd="0" destOrd="0" presId="urn:microsoft.com/office/officeart/2005/8/layout/default"/>
    <dgm:cxn modelId="{C7047D32-6564-41F9-9B09-44AC66C6A65F}" type="presOf" srcId="{7D92755B-C2CB-4993-8176-1CC95F1FD5A2}" destId="{F3E07AB6-4E12-45D4-8755-945DAE879876}" srcOrd="0" destOrd="0" presId="urn:microsoft.com/office/officeart/2005/8/layout/default"/>
    <dgm:cxn modelId="{60F8E63D-9F5A-4295-B233-560BDB03C4EC}" srcId="{AEC91C86-6F03-423D-805B-8F2FD51832D3}" destId="{85AEADF7-0C8E-487F-9783-96B605379400}" srcOrd="1" destOrd="0" parTransId="{ECC3DDC6-999F-45D6-82B4-288BC14377E8}" sibTransId="{6A779DD5-C230-4DDC-9914-9BBED2FCEAA0}"/>
    <dgm:cxn modelId="{79047242-B0A6-49DD-9FDE-EFA3BE6AED5F}" srcId="{AEC91C86-6F03-423D-805B-8F2FD51832D3}" destId="{AE3CE174-93B3-4AF8-A9CC-81B73D719805}" srcOrd="5" destOrd="0" parTransId="{38CBF1EB-1C9B-4747-B818-DBDD2AFE3A8F}" sibTransId="{867FB595-573C-4620-9B45-594E45A2275E}"/>
    <dgm:cxn modelId="{C34A4763-C90F-4FC0-A007-5C43768FD5E0}" srcId="{AEC91C86-6F03-423D-805B-8F2FD51832D3}" destId="{D96F29E9-B51C-4E1A-B853-3A3B75214D57}" srcOrd="4" destOrd="0" parTransId="{C07137E7-A6F8-4BE2-BDE2-3E9BC346A744}" sibTransId="{42A5557B-027A-4B38-9738-71FF63F93D8E}"/>
    <dgm:cxn modelId="{4EA60067-B610-4059-8063-CDA0906A6732}" type="presOf" srcId="{AEC91C86-6F03-423D-805B-8F2FD51832D3}" destId="{E56ADF08-050D-4C89-8101-7C02C6DB136D}" srcOrd="0" destOrd="0" presId="urn:microsoft.com/office/officeart/2005/8/layout/default"/>
    <dgm:cxn modelId="{166FA35A-FD43-4674-A2C4-CD849FDFBC6E}" srcId="{AEC91C86-6F03-423D-805B-8F2FD51832D3}" destId="{9C5E45AA-D763-49A5-B6D6-0282C40D35F7}" srcOrd="0" destOrd="0" parTransId="{19FFF861-8567-41B3-9777-D0AAA8E2BE94}" sibTransId="{1EAE2C69-E7A3-4E45-B752-BFF76F241CAC}"/>
    <dgm:cxn modelId="{FB3A209B-7A93-4387-A74F-A141CE7BAA39}" type="presOf" srcId="{D96F29E9-B51C-4E1A-B853-3A3B75214D57}" destId="{80427BC2-8752-4100-BB17-2D2AACF4FC81}" srcOrd="0" destOrd="0" presId="urn:microsoft.com/office/officeart/2005/8/layout/default"/>
    <dgm:cxn modelId="{A0CFBDA0-2F9B-482B-A0CD-DA078331E27C}" type="presOf" srcId="{9C5E45AA-D763-49A5-B6D6-0282C40D35F7}" destId="{927800B9-09C8-47A3-BDB6-0DB0CCF0631D}" srcOrd="0" destOrd="0" presId="urn:microsoft.com/office/officeart/2005/8/layout/default"/>
    <dgm:cxn modelId="{CC284EB1-0B01-4AD4-AB5C-A4C003D31380}" srcId="{AEC91C86-6F03-423D-805B-8F2FD51832D3}" destId="{7D92755B-C2CB-4993-8176-1CC95F1FD5A2}" srcOrd="2" destOrd="0" parTransId="{4B7783A2-1938-4A6B-BFC4-FC0D2FD7AD45}" sibTransId="{39C54D3A-77A6-4B9F-9452-C36016CBE91E}"/>
    <dgm:cxn modelId="{5E2C67BA-F3B3-47BC-9FC3-718F3398845F}" srcId="{AEC91C86-6F03-423D-805B-8F2FD51832D3}" destId="{A0444CA3-BAD0-4A4F-82B7-08496CB12EC1}" srcOrd="3" destOrd="0" parTransId="{9E40FD9D-6EEC-45DE-84A6-1B84152BF291}" sibTransId="{B4A2D463-FF45-4C9C-887D-28CC7C53E33C}"/>
    <dgm:cxn modelId="{D90847D5-8FC5-44EF-B999-00FBD3D2F0C5}" type="presOf" srcId="{A0444CA3-BAD0-4A4F-82B7-08496CB12EC1}" destId="{545E95F7-71CB-4E52-8A1C-96DBED186781}" srcOrd="0" destOrd="0" presId="urn:microsoft.com/office/officeart/2005/8/layout/default"/>
    <dgm:cxn modelId="{E1E53AD7-50F4-41F6-8BC9-36B4568DF7B0}" type="presOf" srcId="{AE3CE174-93B3-4AF8-A9CC-81B73D719805}" destId="{2041AC0C-3499-4D36-8CBE-32E30FF8B7E3}" srcOrd="0" destOrd="0" presId="urn:microsoft.com/office/officeart/2005/8/layout/default"/>
    <dgm:cxn modelId="{B4C70F56-B2F0-4806-984A-40B9A8F31FF7}" type="presParOf" srcId="{E56ADF08-050D-4C89-8101-7C02C6DB136D}" destId="{927800B9-09C8-47A3-BDB6-0DB0CCF0631D}" srcOrd="0" destOrd="0" presId="urn:microsoft.com/office/officeart/2005/8/layout/default"/>
    <dgm:cxn modelId="{E7F4B10B-7D9C-4951-9B8F-B9C13BFBDC99}" type="presParOf" srcId="{E56ADF08-050D-4C89-8101-7C02C6DB136D}" destId="{FC690E42-DC0C-4EC0-B9E6-E3623D7A0A20}" srcOrd="1" destOrd="0" presId="urn:microsoft.com/office/officeart/2005/8/layout/default"/>
    <dgm:cxn modelId="{148AC921-4714-45EB-A626-30DE23EEA588}" type="presParOf" srcId="{E56ADF08-050D-4C89-8101-7C02C6DB136D}" destId="{76689077-6042-4B41-ABA6-3922E7646F07}" srcOrd="2" destOrd="0" presId="urn:microsoft.com/office/officeart/2005/8/layout/default"/>
    <dgm:cxn modelId="{61476EB8-8A7B-472B-BD99-85D5378932CF}" type="presParOf" srcId="{E56ADF08-050D-4C89-8101-7C02C6DB136D}" destId="{03ABC2F3-9DE3-4DC8-847C-4D502768D0D0}" srcOrd="3" destOrd="0" presId="urn:microsoft.com/office/officeart/2005/8/layout/default"/>
    <dgm:cxn modelId="{38CCBC0D-AC5D-4268-909A-759F3BC23AA1}" type="presParOf" srcId="{E56ADF08-050D-4C89-8101-7C02C6DB136D}" destId="{F3E07AB6-4E12-45D4-8755-945DAE879876}" srcOrd="4" destOrd="0" presId="urn:microsoft.com/office/officeart/2005/8/layout/default"/>
    <dgm:cxn modelId="{A0A54497-52E7-4811-BA2C-50EB5D71A8D3}" type="presParOf" srcId="{E56ADF08-050D-4C89-8101-7C02C6DB136D}" destId="{5BB8C99E-9970-4246-9AB8-6F97B610DE54}" srcOrd="5" destOrd="0" presId="urn:microsoft.com/office/officeart/2005/8/layout/default"/>
    <dgm:cxn modelId="{C9B799C2-F7BA-4DF7-8EDE-B2ADFD0C3AC8}" type="presParOf" srcId="{E56ADF08-050D-4C89-8101-7C02C6DB136D}" destId="{545E95F7-71CB-4E52-8A1C-96DBED186781}" srcOrd="6" destOrd="0" presId="urn:microsoft.com/office/officeart/2005/8/layout/default"/>
    <dgm:cxn modelId="{BA1D9D71-EAF4-4474-92FC-DB652A1EBFAB}" type="presParOf" srcId="{E56ADF08-050D-4C89-8101-7C02C6DB136D}" destId="{368E8363-7C33-4550-BDBE-0202E8E797A9}" srcOrd="7" destOrd="0" presId="urn:microsoft.com/office/officeart/2005/8/layout/default"/>
    <dgm:cxn modelId="{E19BCABD-0712-417D-A9EC-67C58CE3637F}" type="presParOf" srcId="{E56ADF08-050D-4C89-8101-7C02C6DB136D}" destId="{80427BC2-8752-4100-BB17-2D2AACF4FC81}" srcOrd="8" destOrd="0" presId="urn:microsoft.com/office/officeart/2005/8/layout/default"/>
    <dgm:cxn modelId="{9D1F3B39-A340-41F2-8C78-7EEE78F6982D}" type="presParOf" srcId="{E56ADF08-050D-4C89-8101-7C02C6DB136D}" destId="{499E3DCD-D591-49A8-B787-6D22117777C6}" srcOrd="9" destOrd="0" presId="urn:microsoft.com/office/officeart/2005/8/layout/default"/>
    <dgm:cxn modelId="{7442B0B2-56C0-4DE0-9BA1-5CBDE4DC3ECF}" type="presParOf" srcId="{E56ADF08-050D-4C89-8101-7C02C6DB136D}" destId="{2041AC0C-3499-4D36-8CBE-32E30FF8B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EC91C86-6F03-423D-805B-8F2FD51832D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9C5E45AA-D763-49A5-B6D6-0282C40D35F7}">
      <dgm:prSet phldrT="[Texte]" custT="1"/>
      <dgm:spPr>
        <a:solidFill>
          <a:srgbClr val="FFFFFF"/>
        </a:solidFill>
        <a:ln w="57150">
          <a:solidFill>
            <a:srgbClr val="D40050"/>
          </a:solidFill>
        </a:ln>
      </dgm:spPr>
      <dgm:t>
        <a:bodyPr/>
        <a:lstStyle/>
        <a:p>
          <a:r>
            <a:rPr lang="fr-BE" sz="40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gm:t>
    </dgm:pt>
    <dgm:pt modelId="{19FFF861-8567-41B3-9777-D0AAA8E2BE94}" type="parTrans" cxnId="{166FA35A-FD43-4674-A2C4-CD849FDFBC6E}">
      <dgm:prSet/>
      <dgm:spPr/>
      <dgm:t>
        <a:bodyPr/>
        <a:lstStyle/>
        <a:p>
          <a:endParaRPr lang="fr-BE"/>
        </a:p>
      </dgm:t>
    </dgm:pt>
    <dgm:pt modelId="{1EAE2C69-E7A3-4E45-B752-BFF76F241CAC}" type="sibTrans" cxnId="{166FA35A-FD43-4674-A2C4-CD849FDFBC6E}">
      <dgm:prSet/>
      <dgm:spPr/>
      <dgm:t>
        <a:bodyPr/>
        <a:lstStyle/>
        <a:p>
          <a:endParaRPr lang="fr-BE"/>
        </a:p>
      </dgm:t>
    </dgm:pt>
    <dgm:pt modelId="{85AEADF7-0C8E-487F-9783-96B605379400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gm:t>
    </dgm:pt>
    <dgm:pt modelId="{ECC3DDC6-999F-45D6-82B4-288BC14377E8}" type="parTrans" cxnId="{60F8E63D-9F5A-4295-B233-560BDB03C4EC}">
      <dgm:prSet/>
      <dgm:spPr/>
      <dgm:t>
        <a:bodyPr/>
        <a:lstStyle/>
        <a:p>
          <a:endParaRPr lang="fr-BE"/>
        </a:p>
      </dgm:t>
    </dgm:pt>
    <dgm:pt modelId="{6A779DD5-C230-4DDC-9914-9BBED2FCEAA0}" type="sibTrans" cxnId="{60F8E63D-9F5A-4295-B233-560BDB03C4EC}">
      <dgm:prSet/>
      <dgm:spPr/>
      <dgm:t>
        <a:bodyPr/>
        <a:lstStyle/>
        <a:p>
          <a:endParaRPr lang="fr-BE"/>
        </a:p>
      </dgm:t>
    </dgm:pt>
    <dgm:pt modelId="{7D92755B-C2CB-4993-8176-1CC95F1FD5A2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4B7783A2-1938-4A6B-BFC4-FC0D2FD7AD45}" type="parTrans" cxnId="{CC284EB1-0B01-4AD4-AB5C-A4C003D31380}">
      <dgm:prSet/>
      <dgm:spPr/>
      <dgm:t>
        <a:bodyPr/>
        <a:lstStyle/>
        <a:p>
          <a:endParaRPr lang="fr-BE"/>
        </a:p>
      </dgm:t>
    </dgm:pt>
    <dgm:pt modelId="{39C54D3A-77A6-4B9F-9452-C36016CBE91E}" type="sibTrans" cxnId="{CC284EB1-0B01-4AD4-AB5C-A4C003D31380}">
      <dgm:prSet/>
      <dgm:spPr/>
      <dgm:t>
        <a:bodyPr/>
        <a:lstStyle/>
        <a:p>
          <a:endParaRPr lang="fr-BE"/>
        </a:p>
      </dgm:t>
    </dgm:pt>
    <dgm:pt modelId="{A0444CA3-BAD0-4A4F-82B7-08496CB12EC1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E40FD9D-6EEC-45DE-84A6-1B84152BF291}" type="parTrans" cxnId="{5E2C67BA-F3B3-47BC-9FC3-718F3398845F}">
      <dgm:prSet/>
      <dgm:spPr/>
      <dgm:t>
        <a:bodyPr/>
        <a:lstStyle/>
        <a:p>
          <a:endParaRPr lang="fr-BE"/>
        </a:p>
      </dgm:t>
    </dgm:pt>
    <dgm:pt modelId="{B4A2D463-FF45-4C9C-887D-28CC7C53E33C}" type="sibTrans" cxnId="{5E2C67BA-F3B3-47BC-9FC3-718F3398845F}">
      <dgm:prSet/>
      <dgm:spPr/>
      <dgm:t>
        <a:bodyPr/>
        <a:lstStyle/>
        <a:p>
          <a:endParaRPr lang="fr-BE"/>
        </a:p>
      </dgm:t>
    </dgm:pt>
    <dgm:pt modelId="{D96F29E9-B51C-4E1A-B853-3A3B75214D57}">
      <dgm:prSet custT="1"/>
      <dgm:spPr>
        <a:noFill/>
        <a:ln w="57150">
          <a:solidFill>
            <a:srgbClr val="D40050"/>
          </a:solidFill>
          <a:prstDash val="sysDash"/>
        </a:ln>
      </dgm:spPr>
      <dgm:t>
        <a:bodyPr/>
        <a:lstStyle/>
        <a:p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7137E7-A6F8-4BE2-BDE2-3E9BC346A744}" type="parTrans" cxnId="{C34A4763-C90F-4FC0-A007-5C43768FD5E0}">
      <dgm:prSet/>
      <dgm:spPr/>
      <dgm:t>
        <a:bodyPr/>
        <a:lstStyle/>
        <a:p>
          <a:endParaRPr lang="fr-BE"/>
        </a:p>
      </dgm:t>
    </dgm:pt>
    <dgm:pt modelId="{42A5557B-027A-4B38-9738-71FF63F93D8E}" type="sibTrans" cxnId="{C34A4763-C90F-4FC0-A007-5C43768FD5E0}">
      <dgm:prSet/>
      <dgm:spPr/>
      <dgm:t>
        <a:bodyPr/>
        <a:lstStyle/>
        <a:p>
          <a:endParaRPr lang="fr-BE"/>
        </a:p>
      </dgm:t>
    </dgm:pt>
    <dgm:pt modelId="{AE3CE174-93B3-4AF8-A9CC-81B73D719805}">
      <dgm:prSet custT="1"/>
      <dgm:spPr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gm:spPr>
      <dgm:t>
        <a:bodyPr spcFirstLastPara="0" vert="horz" wrap="square" lIns="247650" tIns="247650" rIns="247650" bIns="247650" numCol="1" spcCol="1270" anchor="ctr" anchorCtr="0"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CBF1EB-1C9B-4747-B818-DBDD2AFE3A8F}" type="parTrans" cxnId="{79047242-B0A6-49DD-9FDE-EFA3BE6AED5F}">
      <dgm:prSet/>
      <dgm:spPr/>
      <dgm:t>
        <a:bodyPr/>
        <a:lstStyle/>
        <a:p>
          <a:endParaRPr lang="fr-BE"/>
        </a:p>
      </dgm:t>
    </dgm:pt>
    <dgm:pt modelId="{867FB595-573C-4620-9B45-594E45A2275E}" type="sibTrans" cxnId="{79047242-B0A6-49DD-9FDE-EFA3BE6AED5F}">
      <dgm:prSet/>
      <dgm:spPr/>
      <dgm:t>
        <a:bodyPr/>
        <a:lstStyle/>
        <a:p>
          <a:endParaRPr lang="fr-BE"/>
        </a:p>
      </dgm:t>
    </dgm:pt>
    <dgm:pt modelId="{E56ADF08-050D-4C89-8101-7C02C6DB136D}" type="pres">
      <dgm:prSet presAssocID="{AEC91C86-6F03-423D-805B-8F2FD51832D3}" presName="diagram" presStyleCnt="0">
        <dgm:presLayoutVars>
          <dgm:dir/>
          <dgm:resizeHandles val="exact"/>
        </dgm:presLayoutVars>
      </dgm:prSet>
      <dgm:spPr/>
    </dgm:pt>
    <dgm:pt modelId="{927800B9-09C8-47A3-BDB6-0DB0CCF0631D}" type="pres">
      <dgm:prSet presAssocID="{9C5E45AA-D763-49A5-B6D6-0282C40D35F7}" presName="node" presStyleLbl="node1" presStyleIdx="0" presStyleCnt="6">
        <dgm:presLayoutVars>
          <dgm:bulletEnabled val="1"/>
        </dgm:presLayoutVars>
      </dgm:prSet>
      <dgm:spPr/>
    </dgm:pt>
    <dgm:pt modelId="{FC690E42-DC0C-4EC0-B9E6-E3623D7A0A20}" type="pres">
      <dgm:prSet presAssocID="{1EAE2C69-E7A3-4E45-B752-BFF76F241CAC}" presName="sibTrans" presStyleCnt="0"/>
      <dgm:spPr/>
    </dgm:pt>
    <dgm:pt modelId="{76689077-6042-4B41-ABA6-3922E7646F07}" type="pres">
      <dgm:prSet presAssocID="{85AEADF7-0C8E-487F-9783-96B605379400}" presName="node" presStyleLbl="node1" presStyleIdx="1" presStyleCnt="6" custLinFactNeighborX="-148" custLinFactNeighborY="20">
        <dgm:presLayoutVars>
          <dgm:bulletEnabled val="1"/>
        </dgm:presLayoutVars>
      </dgm:prSet>
      <dgm:spPr>
        <a:xfrm>
          <a:off x="4199334" y="2645"/>
          <a:ext cx="2706687" cy="1624012"/>
        </a:xfrm>
        <a:prstGeom prst="rect">
          <a:avLst/>
        </a:prstGeom>
      </dgm:spPr>
    </dgm:pt>
    <dgm:pt modelId="{03ABC2F3-9DE3-4DC8-847C-4D502768D0D0}" type="pres">
      <dgm:prSet presAssocID="{6A779DD5-C230-4DDC-9914-9BBED2FCEAA0}" presName="sibTrans" presStyleCnt="0"/>
      <dgm:spPr/>
    </dgm:pt>
    <dgm:pt modelId="{F3E07AB6-4E12-45D4-8755-945DAE879876}" type="pres">
      <dgm:prSet presAssocID="{7D92755B-C2CB-4993-8176-1CC95F1FD5A2}" presName="node" presStyleLbl="node1" presStyleIdx="2" presStyleCnt="6" custLinFactNeighborX="-2025" custLinFactNeighborY="-13">
        <dgm:presLayoutVars>
          <dgm:bulletEnabled val="1"/>
        </dgm:presLayoutVars>
      </dgm:prSet>
      <dgm:spPr>
        <a:xfrm>
          <a:off x="1221978" y="1897327"/>
          <a:ext cx="2706687" cy="1624012"/>
        </a:xfrm>
        <a:prstGeom prst="rect">
          <a:avLst/>
        </a:prstGeom>
      </dgm:spPr>
    </dgm:pt>
    <dgm:pt modelId="{5BB8C99E-9970-4246-9AB8-6F97B610DE54}" type="pres">
      <dgm:prSet presAssocID="{39C54D3A-77A6-4B9F-9452-C36016CBE91E}" presName="sibTrans" presStyleCnt="0"/>
      <dgm:spPr/>
    </dgm:pt>
    <dgm:pt modelId="{545E95F7-71CB-4E52-8A1C-96DBED186781}" type="pres">
      <dgm:prSet presAssocID="{A0444CA3-BAD0-4A4F-82B7-08496CB12EC1}" presName="node" presStyleLbl="node1" presStyleIdx="3" presStyleCnt="6" custLinFactX="-100000" custLinFactY="15313" custLinFactNeighborX="-173785" custLinFactNeighborY="100000">
        <dgm:presLayoutVars>
          <dgm:bulletEnabled val="1"/>
        </dgm:presLayoutVars>
      </dgm:prSet>
      <dgm:spPr>
        <a:xfrm>
          <a:off x="4199334" y="1897327"/>
          <a:ext cx="2706687" cy="1624012"/>
        </a:xfrm>
        <a:prstGeom prst="rect">
          <a:avLst/>
        </a:prstGeom>
      </dgm:spPr>
    </dgm:pt>
    <dgm:pt modelId="{368E8363-7C33-4550-BDBE-0202E8E797A9}" type="pres">
      <dgm:prSet presAssocID="{B4A2D463-FF45-4C9C-887D-28CC7C53E33C}" presName="sibTrans" presStyleCnt="0"/>
      <dgm:spPr/>
    </dgm:pt>
    <dgm:pt modelId="{80427BC2-8752-4100-BB17-2D2AACF4FC81}" type="pres">
      <dgm:prSet presAssocID="{D96F29E9-B51C-4E1A-B853-3A3B75214D57}" presName="node" presStyleLbl="node1" presStyleIdx="4" presStyleCnt="6" custLinFactNeighborX="180" custLinFactNeighborY="2234">
        <dgm:presLayoutVars>
          <dgm:bulletEnabled val="1"/>
        </dgm:presLayoutVars>
      </dgm:prSet>
      <dgm:spPr/>
    </dgm:pt>
    <dgm:pt modelId="{499E3DCD-D591-49A8-B787-6D22117777C6}" type="pres">
      <dgm:prSet presAssocID="{42A5557B-027A-4B38-9738-71FF63F93D8E}" presName="sibTrans" presStyleCnt="0"/>
      <dgm:spPr/>
    </dgm:pt>
    <dgm:pt modelId="{2041AC0C-3499-4D36-8CBE-32E30FF8B7E3}" type="pres">
      <dgm:prSet presAssocID="{AE3CE174-93B3-4AF8-A9CC-81B73D719805}" presName="node" presStyleLbl="node1" presStyleIdx="5" presStyleCnt="6" custLinFactNeighborX="-2025" custLinFactNeighborY="514">
        <dgm:presLayoutVars>
          <dgm:bulletEnabled val="1"/>
        </dgm:presLayoutVars>
      </dgm:prSet>
      <dgm:spPr>
        <a:xfrm>
          <a:off x="7746804" y="2524429"/>
          <a:ext cx="2749833" cy="1649900"/>
        </a:xfrm>
        <a:prstGeom prst="rect">
          <a:avLst/>
        </a:prstGeom>
      </dgm:spPr>
    </dgm:pt>
  </dgm:ptLst>
  <dgm:cxnLst>
    <dgm:cxn modelId="{BD840800-73A4-4794-B4CF-BC5E28283083}" type="presOf" srcId="{85AEADF7-0C8E-487F-9783-96B605379400}" destId="{76689077-6042-4B41-ABA6-3922E7646F07}" srcOrd="0" destOrd="0" presId="urn:microsoft.com/office/officeart/2005/8/layout/default"/>
    <dgm:cxn modelId="{C7047D32-6564-41F9-9B09-44AC66C6A65F}" type="presOf" srcId="{7D92755B-C2CB-4993-8176-1CC95F1FD5A2}" destId="{F3E07AB6-4E12-45D4-8755-945DAE879876}" srcOrd="0" destOrd="0" presId="urn:microsoft.com/office/officeart/2005/8/layout/default"/>
    <dgm:cxn modelId="{60F8E63D-9F5A-4295-B233-560BDB03C4EC}" srcId="{AEC91C86-6F03-423D-805B-8F2FD51832D3}" destId="{85AEADF7-0C8E-487F-9783-96B605379400}" srcOrd="1" destOrd="0" parTransId="{ECC3DDC6-999F-45D6-82B4-288BC14377E8}" sibTransId="{6A779DD5-C230-4DDC-9914-9BBED2FCEAA0}"/>
    <dgm:cxn modelId="{79047242-B0A6-49DD-9FDE-EFA3BE6AED5F}" srcId="{AEC91C86-6F03-423D-805B-8F2FD51832D3}" destId="{AE3CE174-93B3-4AF8-A9CC-81B73D719805}" srcOrd="5" destOrd="0" parTransId="{38CBF1EB-1C9B-4747-B818-DBDD2AFE3A8F}" sibTransId="{867FB595-573C-4620-9B45-594E45A2275E}"/>
    <dgm:cxn modelId="{C34A4763-C90F-4FC0-A007-5C43768FD5E0}" srcId="{AEC91C86-6F03-423D-805B-8F2FD51832D3}" destId="{D96F29E9-B51C-4E1A-B853-3A3B75214D57}" srcOrd="4" destOrd="0" parTransId="{C07137E7-A6F8-4BE2-BDE2-3E9BC346A744}" sibTransId="{42A5557B-027A-4B38-9738-71FF63F93D8E}"/>
    <dgm:cxn modelId="{4EA60067-B610-4059-8063-CDA0906A6732}" type="presOf" srcId="{AEC91C86-6F03-423D-805B-8F2FD51832D3}" destId="{E56ADF08-050D-4C89-8101-7C02C6DB136D}" srcOrd="0" destOrd="0" presId="urn:microsoft.com/office/officeart/2005/8/layout/default"/>
    <dgm:cxn modelId="{166FA35A-FD43-4674-A2C4-CD849FDFBC6E}" srcId="{AEC91C86-6F03-423D-805B-8F2FD51832D3}" destId="{9C5E45AA-D763-49A5-B6D6-0282C40D35F7}" srcOrd="0" destOrd="0" parTransId="{19FFF861-8567-41B3-9777-D0AAA8E2BE94}" sibTransId="{1EAE2C69-E7A3-4E45-B752-BFF76F241CAC}"/>
    <dgm:cxn modelId="{FB3A209B-7A93-4387-A74F-A141CE7BAA39}" type="presOf" srcId="{D96F29E9-B51C-4E1A-B853-3A3B75214D57}" destId="{80427BC2-8752-4100-BB17-2D2AACF4FC81}" srcOrd="0" destOrd="0" presId="urn:microsoft.com/office/officeart/2005/8/layout/default"/>
    <dgm:cxn modelId="{A0CFBDA0-2F9B-482B-A0CD-DA078331E27C}" type="presOf" srcId="{9C5E45AA-D763-49A5-B6D6-0282C40D35F7}" destId="{927800B9-09C8-47A3-BDB6-0DB0CCF0631D}" srcOrd="0" destOrd="0" presId="urn:microsoft.com/office/officeart/2005/8/layout/default"/>
    <dgm:cxn modelId="{CC284EB1-0B01-4AD4-AB5C-A4C003D31380}" srcId="{AEC91C86-6F03-423D-805B-8F2FD51832D3}" destId="{7D92755B-C2CB-4993-8176-1CC95F1FD5A2}" srcOrd="2" destOrd="0" parTransId="{4B7783A2-1938-4A6B-BFC4-FC0D2FD7AD45}" sibTransId="{39C54D3A-77A6-4B9F-9452-C36016CBE91E}"/>
    <dgm:cxn modelId="{5E2C67BA-F3B3-47BC-9FC3-718F3398845F}" srcId="{AEC91C86-6F03-423D-805B-8F2FD51832D3}" destId="{A0444CA3-BAD0-4A4F-82B7-08496CB12EC1}" srcOrd="3" destOrd="0" parTransId="{9E40FD9D-6EEC-45DE-84A6-1B84152BF291}" sibTransId="{B4A2D463-FF45-4C9C-887D-28CC7C53E33C}"/>
    <dgm:cxn modelId="{D90847D5-8FC5-44EF-B999-00FBD3D2F0C5}" type="presOf" srcId="{A0444CA3-BAD0-4A4F-82B7-08496CB12EC1}" destId="{545E95F7-71CB-4E52-8A1C-96DBED186781}" srcOrd="0" destOrd="0" presId="urn:microsoft.com/office/officeart/2005/8/layout/default"/>
    <dgm:cxn modelId="{E1E53AD7-50F4-41F6-8BC9-36B4568DF7B0}" type="presOf" srcId="{AE3CE174-93B3-4AF8-A9CC-81B73D719805}" destId="{2041AC0C-3499-4D36-8CBE-32E30FF8B7E3}" srcOrd="0" destOrd="0" presId="urn:microsoft.com/office/officeart/2005/8/layout/default"/>
    <dgm:cxn modelId="{B4C70F56-B2F0-4806-984A-40B9A8F31FF7}" type="presParOf" srcId="{E56ADF08-050D-4C89-8101-7C02C6DB136D}" destId="{927800B9-09C8-47A3-BDB6-0DB0CCF0631D}" srcOrd="0" destOrd="0" presId="urn:microsoft.com/office/officeart/2005/8/layout/default"/>
    <dgm:cxn modelId="{E7F4B10B-7D9C-4951-9B8F-B9C13BFBDC99}" type="presParOf" srcId="{E56ADF08-050D-4C89-8101-7C02C6DB136D}" destId="{FC690E42-DC0C-4EC0-B9E6-E3623D7A0A20}" srcOrd="1" destOrd="0" presId="urn:microsoft.com/office/officeart/2005/8/layout/default"/>
    <dgm:cxn modelId="{148AC921-4714-45EB-A626-30DE23EEA588}" type="presParOf" srcId="{E56ADF08-050D-4C89-8101-7C02C6DB136D}" destId="{76689077-6042-4B41-ABA6-3922E7646F07}" srcOrd="2" destOrd="0" presId="urn:microsoft.com/office/officeart/2005/8/layout/default"/>
    <dgm:cxn modelId="{61476EB8-8A7B-472B-BD99-85D5378932CF}" type="presParOf" srcId="{E56ADF08-050D-4C89-8101-7C02C6DB136D}" destId="{03ABC2F3-9DE3-4DC8-847C-4D502768D0D0}" srcOrd="3" destOrd="0" presId="urn:microsoft.com/office/officeart/2005/8/layout/default"/>
    <dgm:cxn modelId="{38CCBC0D-AC5D-4268-909A-759F3BC23AA1}" type="presParOf" srcId="{E56ADF08-050D-4C89-8101-7C02C6DB136D}" destId="{F3E07AB6-4E12-45D4-8755-945DAE879876}" srcOrd="4" destOrd="0" presId="urn:microsoft.com/office/officeart/2005/8/layout/default"/>
    <dgm:cxn modelId="{A0A54497-52E7-4811-BA2C-50EB5D71A8D3}" type="presParOf" srcId="{E56ADF08-050D-4C89-8101-7C02C6DB136D}" destId="{5BB8C99E-9970-4246-9AB8-6F97B610DE54}" srcOrd="5" destOrd="0" presId="urn:microsoft.com/office/officeart/2005/8/layout/default"/>
    <dgm:cxn modelId="{C9B799C2-F7BA-4DF7-8EDE-B2ADFD0C3AC8}" type="presParOf" srcId="{E56ADF08-050D-4C89-8101-7C02C6DB136D}" destId="{545E95F7-71CB-4E52-8A1C-96DBED186781}" srcOrd="6" destOrd="0" presId="urn:microsoft.com/office/officeart/2005/8/layout/default"/>
    <dgm:cxn modelId="{BA1D9D71-EAF4-4474-92FC-DB652A1EBFAB}" type="presParOf" srcId="{E56ADF08-050D-4C89-8101-7C02C6DB136D}" destId="{368E8363-7C33-4550-BDBE-0202E8E797A9}" srcOrd="7" destOrd="0" presId="urn:microsoft.com/office/officeart/2005/8/layout/default"/>
    <dgm:cxn modelId="{E19BCABD-0712-417D-A9EC-67C58CE3637F}" type="presParOf" srcId="{E56ADF08-050D-4C89-8101-7C02C6DB136D}" destId="{80427BC2-8752-4100-BB17-2D2AACF4FC81}" srcOrd="8" destOrd="0" presId="urn:microsoft.com/office/officeart/2005/8/layout/default"/>
    <dgm:cxn modelId="{9D1F3B39-A340-41F2-8C78-7EEE78F6982D}" type="presParOf" srcId="{E56ADF08-050D-4C89-8101-7C02C6DB136D}" destId="{499E3DCD-D591-49A8-B787-6D22117777C6}" srcOrd="9" destOrd="0" presId="urn:microsoft.com/office/officeart/2005/8/layout/default"/>
    <dgm:cxn modelId="{7442B0B2-56C0-4DE0-9BA1-5CBDE4DC3ECF}" type="presParOf" srcId="{E56ADF08-050D-4C89-8101-7C02C6DB136D}" destId="{2041AC0C-3499-4D36-8CBE-32E30FF8B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EC91C86-6F03-423D-805B-8F2FD51832D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9C5E45AA-D763-49A5-B6D6-0282C40D35F7}">
      <dgm:prSet phldrT="[Texte]" custT="1"/>
      <dgm:spPr>
        <a:solidFill>
          <a:srgbClr val="FFFFFF"/>
        </a:solidFill>
        <a:ln w="57150">
          <a:solidFill>
            <a:srgbClr val="D40050"/>
          </a:solidFill>
        </a:ln>
      </dgm:spPr>
      <dgm:t>
        <a:bodyPr/>
        <a:lstStyle/>
        <a:p>
          <a:r>
            <a:rPr lang="fr-BE" sz="40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gm:t>
    </dgm:pt>
    <dgm:pt modelId="{19FFF861-8567-41B3-9777-D0AAA8E2BE94}" type="parTrans" cxnId="{166FA35A-FD43-4674-A2C4-CD849FDFBC6E}">
      <dgm:prSet/>
      <dgm:spPr/>
      <dgm:t>
        <a:bodyPr/>
        <a:lstStyle/>
        <a:p>
          <a:endParaRPr lang="fr-BE"/>
        </a:p>
      </dgm:t>
    </dgm:pt>
    <dgm:pt modelId="{1EAE2C69-E7A3-4E45-B752-BFF76F241CAC}" type="sibTrans" cxnId="{166FA35A-FD43-4674-A2C4-CD849FDFBC6E}">
      <dgm:prSet/>
      <dgm:spPr/>
      <dgm:t>
        <a:bodyPr/>
        <a:lstStyle/>
        <a:p>
          <a:endParaRPr lang="fr-BE"/>
        </a:p>
      </dgm:t>
    </dgm:pt>
    <dgm:pt modelId="{85AEADF7-0C8E-487F-9783-96B605379400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gm:t>
    </dgm:pt>
    <dgm:pt modelId="{ECC3DDC6-999F-45D6-82B4-288BC14377E8}" type="parTrans" cxnId="{60F8E63D-9F5A-4295-B233-560BDB03C4EC}">
      <dgm:prSet/>
      <dgm:spPr/>
      <dgm:t>
        <a:bodyPr/>
        <a:lstStyle/>
        <a:p>
          <a:endParaRPr lang="fr-BE"/>
        </a:p>
      </dgm:t>
    </dgm:pt>
    <dgm:pt modelId="{6A779DD5-C230-4DDC-9914-9BBED2FCEAA0}" type="sibTrans" cxnId="{60F8E63D-9F5A-4295-B233-560BDB03C4EC}">
      <dgm:prSet/>
      <dgm:spPr/>
      <dgm:t>
        <a:bodyPr/>
        <a:lstStyle/>
        <a:p>
          <a:endParaRPr lang="fr-BE"/>
        </a:p>
      </dgm:t>
    </dgm:pt>
    <dgm:pt modelId="{7D92755B-C2CB-4993-8176-1CC95F1FD5A2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4B7783A2-1938-4A6B-BFC4-FC0D2FD7AD45}" type="parTrans" cxnId="{CC284EB1-0B01-4AD4-AB5C-A4C003D31380}">
      <dgm:prSet/>
      <dgm:spPr/>
      <dgm:t>
        <a:bodyPr/>
        <a:lstStyle/>
        <a:p>
          <a:endParaRPr lang="fr-BE"/>
        </a:p>
      </dgm:t>
    </dgm:pt>
    <dgm:pt modelId="{39C54D3A-77A6-4B9F-9452-C36016CBE91E}" type="sibTrans" cxnId="{CC284EB1-0B01-4AD4-AB5C-A4C003D31380}">
      <dgm:prSet/>
      <dgm:spPr/>
      <dgm:t>
        <a:bodyPr/>
        <a:lstStyle/>
        <a:p>
          <a:endParaRPr lang="fr-BE"/>
        </a:p>
      </dgm:t>
    </dgm:pt>
    <dgm:pt modelId="{A0444CA3-BAD0-4A4F-82B7-08496CB12EC1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r>
            <a:rPr lang="fr-BE" sz="36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E40FD9D-6EEC-45DE-84A6-1B84152BF291}" type="parTrans" cxnId="{5E2C67BA-F3B3-47BC-9FC3-718F3398845F}">
      <dgm:prSet/>
      <dgm:spPr/>
      <dgm:t>
        <a:bodyPr/>
        <a:lstStyle/>
        <a:p>
          <a:endParaRPr lang="fr-BE"/>
        </a:p>
      </dgm:t>
    </dgm:pt>
    <dgm:pt modelId="{B4A2D463-FF45-4C9C-887D-28CC7C53E33C}" type="sibTrans" cxnId="{5E2C67BA-F3B3-47BC-9FC3-718F3398845F}">
      <dgm:prSet/>
      <dgm:spPr/>
      <dgm:t>
        <a:bodyPr/>
        <a:lstStyle/>
        <a:p>
          <a:endParaRPr lang="fr-BE"/>
        </a:p>
      </dgm:t>
    </dgm:pt>
    <dgm:pt modelId="{D96F29E9-B51C-4E1A-B853-3A3B75214D57}">
      <dgm:prSet custT="1"/>
      <dgm:spPr>
        <a:noFill/>
        <a:ln w="57150">
          <a:solidFill>
            <a:srgbClr val="D40050"/>
          </a:solidFill>
          <a:prstDash val="sysDash"/>
        </a:ln>
      </dgm:spPr>
      <dgm:t>
        <a:bodyPr/>
        <a:lstStyle/>
        <a:p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07137E7-A6F8-4BE2-BDE2-3E9BC346A744}" type="parTrans" cxnId="{C34A4763-C90F-4FC0-A007-5C43768FD5E0}">
      <dgm:prSet/>
      <dgm:spPr/>
      <dgm:t>
        <a:bodyPr/>
        <a:lstStyle/>
        <a:p>
          <a:endParaRPr lang="fr-BE"/>
        </a:p>
      </dgm:t>
    </dgm:pt>
    <dgm:pt modelId="{42A5557B-027A-4B38-9738-71FF63F93D8E}" type="sibTrans" cxnId="{C34A4763-C90F-4FC0-A007-5C43768FD5E0}">
      <dgm:prSet/>
      <dgm:spPr/>
      <dgm:t>
        <a:bodyPr/>
        <a:lstStyle/>
        <a:p>
          <a:endParaRPr lang="fr-BE"/>
        </a:p>
      </dgm:t>
    </dgm:pt>
    <dgm:pt modelId="{AE3CE174-93B3-4AF8-A9CC-81B73D719805}">
      <dgm:prSet custT="1"/>
      <dgm:spPr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gm:spPr>
      <dgm:t>
        <a:bodyPr spcFirstLastPara="0" vert="horz" wrap="square" lIns="247650" tIns="247650" rIns="247650" bIns="247650" numCol="1" spcCol="1270" anchor="ctr" anchorCtr="0"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CBF1EB-1C9B-4747-B818-DBDD2AFE3A8F}" type="parTrans" cxnId="{79047242-B0A6-49DD-9FDE-EFA3BE6AED5F}">
      <dgm:prSet/>
      <dgm:spPr/>
      <dgm:t>
        <a:bodyPr/>
        <a:lstStyle/>
        <a:p>
          <a:endParaRPr lang="fr-BE"/>
        </a:p>
      </dgm:t>
    </dgm:pt>
    <dgm:pt modelId="{867FB595-573C-4620-9B45-594E45A2275E}" type="sibTrans" cxnId="{79047242-B0A6-49DD-9FDE-EFA3BE6AED5F}">
      <dgm:prSet/>
      <dgm:spPr/>
      <dgm:t>
        <a:bodyPr/>
        <a:lstStyle/>
        <a:p>
          <a:endParaRPr lang="fr-BE"/>
        </a:p>
      </dgm:t>
    </dgm:pt>
    <dgm:pt modelId="{E56ADF08-050D-4C89-8101-7C02C6DB136D}" type="pres">
      <dgm:prSet presAssocID="{AEC91C86-6F03-423D-805B-8F2FD51832D3}" presName="diagram" presStyleCnt="0">
        <dgm:presLayoutVars>
          <dgm:dir/>
          <dgm:resizeHandles val="exact"/>
        </dgm:presLayoutVars>
      </dgm:prSet>
      <dgm:spPr/>
    </dgm:pt>
    <dgm:pt modelId="{927800B9-09C8-47A3-BDB6-0DB0CCF0631D}" type="pres">
      <dgm:prSet presAssocID="{9C5E45AA-D763-49A5-B6D6-0282C40D35F7}" presName="node" presStyleLbl="node1" presStyleIdx="0" presStyleCnt="6">
        <dgm:presLayoutVars>
          <dgm:bulletEnabled val="1"/>
        </dgm:presLayoutVars>
      </dgm:prSet>
      <dgm:spPr/>
    </dgm:pt>
    <dgm:pt modelId="{FC690E42-DC0C-4EC0-B9E6-E3623D7A0A20}" type="pres">
      <dgm:prSet presAssocID="{1EAE2C69-E7A3-4E45-B752-BFF76F241CAC}" presName="sibTrans" presStyleCnt="0"/>
      <dgm:spPr/>
    </dgm:pt>
    <dgm:pt modelId="{76689077-6042-4B41-ABA6-3922E7646F07}" type="pres">
      <dgm:prSet presAssocID="{85AEADF7-0C8E-487F-9783-96B605379400}" presName="node" presStyleLbl="node1" presStyleIdx="1" presStyleCnt="6" custLinFactNeighborX="-148" custLinFactNeighborY="20">
        <dgm:presLayoutVars>
          <dgm:bulletEnabled val="1"/>
        </dgm:presLayoutVars>
      </dgm:prSet>
      <dgm:spPr>
        <a:xfrm>
          <a:off x="4199334" y="2645"/>
          <a:ext cx="2706687" cy="1624012"/>
        </a:xfrm>
        <a:prstGeom prst="rect">
          <a:avLst/>
        </a:prstGeom>
      </dgm:spPr>
    </dgm:pt>
    <dgm:pt modelId="{03ABC2F3-9DE3-4DC8-847C-4D502768D0D0}" type="pres">
      <dgm:prSet presAssocID="{6A779DD5-C230-4DDC-9914-9BBED2FCEAA0}" presName="sibTrans" presStyleCnt="0"/>
      <dgm:spPr/>
    </dgm:pt>
    <dgm:pt modelId="{F3E07AB6-4E12-45D4-8755-945DAE879876}" type="pres">
      <dgm:prSet presAssocID="{7D92755B-C2CB-4993-8176-1CC95F1FD5A2}" presName="node" presStyleLbl="node1" presStyleIdx="2" presStyleCnt="6" custLinFactNeighborX="-1018" custLinFactNeighborY="279">
        <dgm:presLayoutVars>
          <dgm:bulletEnabled val="1"/>
        </dgm:presLayoutVars>
      </dgm:prSet>
      <dgm:spPr>
        <a:xfrm>
          <a:off x="1221978" y="1897327"/>
          <a:ext cx="2706687" cy="1624012"/>
        </a:xfrm>
        <a:prstGeom prst="rect">
          <a:avLst/>
        </a:prstGeom>
      </dgm:spPr>
    </dgm:pt>
    <dgm:pt modelId="{5BB8C99E-9970-4246-9AB8-6F97B610DE54}" type="pres">
      <dgm:prSet presAssocID="{39C54D3A-77A6-4B9F-9452-C36016CBE91E}" presName="sibTrans" presStyleCnt="0"/>
      <dgm:spPr/>
    </dgm:pt>
    <dgm:pt modelId="{545E95F7-71CB-4E52-8A1C-96DBED186781}" type="pres">
      <dgm:prSet presAssocID="{A0444CA3-BAD0-4A4F-82B7-08496CB12EC1}" presName="node" presStyleLbl="node1" presStyleIdx="3" presStyleCnt="6" custLinFactNeighborX="221" custLinFactNeighborY="2340">
        <dgm:presLayoutVars>
          <dgm:bulletEnabled val="1"/>
        </dgm:presLayoutVars>
      </dgm:prSet>
      <dgm:spPr>
        <a:xfrm>
          <a:off x="4199334" y="1897327"/>
          <a:ext cx="2706687" cy="1624012"/>
        </a:xfrm>
        <a:prstGeom prst="rect">
          <a:avLst/>
        </a:prstGeom>
      </dgm:spPr>
    </dgm:pt>
    <dgm:pt modelId="{368E8363-7C33-4550-BDBE-0202E8E797A9}" type="pres">
      <dgm:prSet presAssocID="{B4A2D463-FF45-4C9C-887D-28CC7C53E33C}" presName="sibTrans" presStyleCnt="0"/>
      <dgm:spPr/>
    </dgm:pt>
    <dgm:pt modelId="{80427BC2-8752-4100-BB17-2D2AACF4FC81}" type="pres">
      <dgm:prSet presAssocID="{D96F29E9-B51C-4E1A-B853-3A3B75214D57}" presName="node" presStyleLbl="node1" presStyleIdx="4" presStyleCnt="6" custLinFactNeighborX="-565" custLinFactNeighborY="1451">
        <dgm:presLayoutVars>
          <dgm:bulletEnabled val="1"/>
        </dgm:presLayoutVars>
      </dgm:prSet>
      <dgm:spPr/>
    </dgm:pt>
    <dgm:pt modelId="{499E3DCD-D591-49A8-B787-6D22117777C6}" type="pres">
      <dgm:prSet presAssocID="{42A5557B-027A-4B38-9738-71FF63F93D8E}" presName="sibTrans" presStyleCnt="0"/>
      <dgm:spPr/>
    </dgm:pt>
    <dgm:pt modelId="{2041AC0C-3499-4D36-8CBE-32E30FF8B7E3}" type="pres">
      <dgm:prSet presAssocID="{AE3CE174-93B3-4AF8-A9CC-81B73D719805}" presName="node" presStyleLbl="node1" presStyleIdx="5" presStyleCnt="6" custLinFactNeighborX="-962" custLinFactNeighborY="884">
        <dgm:presLayoutVars>
          <dgm:bulletEnabled val="1"/>
        </dgm:presLayoutVars>
      </dgm:prSet>
      <dgm:spPr>
        <a:xfrm>
          <a:off x="7746804" y="2524429"/>
          <a:ext cx="2749833" cy="1649900"/>
        </a:xfrm>
        <a:prstGeom prst="rect">
          <a:avLst/>
        </a:prstGeom>
      </dgm:spPr>
    </dgm:pt>
  </dgm:ptLst>
  <dgm:cxnLst>
    <dgm:cxn modelId="{BD840800-73A4-4794-B4CF-BC5E28283083}" type="presOf" srcId="{85AEADF7-0C8E-487F-9783-96B605379400}" destId="{76689077-6042-4B41-ABA6-3922E7646F07}" srcOrd="0" destOrd="0" presId="urn:microsoft.com/office/officeart/2005/8/layout/default"/>
    <dgm:cxn modelId="{C7047D32-6564-41F9-9B09-44AC66C6A65F}" type="presOf" srcId="{7D92755B-C2CB-4993-8176-1CC95F1FD5A2}" destId="{F3E07AB6-4E12-45D4-8755-945DAE879876}" srcOrd="0" destOrd="0" presId="urn:microsoft.com/office/officeart/2005/8/layout/default"/>
    <dgm:cxn modelId="{60F8E63D-9F5A-4295-B233-560BDB03C4EC}" srcId="{AEC91C86-6F03-423D-805B-8F2FD51832D3}" destId="{85AEADF7-0C8E-487F-9783-96B605379400}" srcOrd="1" destOrd="0" parTransId="{ECC3DDC6-999F-45D6-82B4-288BC14377E8}" sibTransId="{6A779DD5-C230-4DDC-9914-9BBED2FCEAA0}"/>
    <dgm:cxn modelId="{79047242-B0A6-49DD-9FDE-EFA3BE6AED5F}" srcId="{AEC91C86-6F03-423D-805B-8F2FD51832D3}" destId="{AE3CE174-93B3-4AF8-A9CC-81B73D719805}" srcOrd="5" destOrd="0" parTransId="{38CBF1EB-1C9B-4747-B818-DBDD2AFE3A8F}" sibTransId="{867FB595-573C-4620-9B45-594E45A2275E}"/>
    <dgm:cxn modelId="{C34A4763-C90F-4FC0-A007-5C43768FD5E0}" srcId="{AEC91C86-6F03-423D-805B-8F2FD51832D3}" destId="{D96F29E9-B51C-4E1A-B853-3A3B75214D57}" srcOrd="4" destOrd="0" parTransId="{C07137E7-A6F8-4BE2-BDE2-3E9BC346A744}" sibTransId="{42A5557B-027A-4B38-9738-71FF63F93D8E}"/>
    <dgm:cxn modelId="{4EA60067-B610-4059-8063-CDA0906A6732}" type="presOf" srcId="{AEC91C86-6F03-423D-805B-8F2FD51832D3}" destId="{E56ADF08-050D-4C89-8101-7C02C6DB136D}" srcOrd="0" destOrd="0" presId="urn:microsoft.com/office/officeart/2005/8/layout/default"/>
    <dgm:cxn modelId="{166FA35A-FD43-4674-A2C4-CD849FDFBC6E}" srcId="{AEC91C86-6F03-423D-805B-8F2FD51832D3}" destId="{9C5E45AA-D763-49A5-B6D6-0282C40D35F7}" srcOrd="0" destOrd="0" parTransId="{19FFF861-8567-41B3-9777-D0AAA8E2BE94}" sibTransId="{1EAE2C69-E7A3-4E45-B752-BFF76F241CAC}"/>
    <dgm:cxn modelId="{FB3A209B-7A93-4387-A74F-A141CE7BAA39}" type="presOf" srcId="{D96F29E9-B51C-4E1A-B853-3A3B75214D57}" destId="{80427BC2-8752-4100-BB17-2D2AACF4FC81}" srcOrd="0" destOrd="0" presId="urn:microsoft.com/office/officeart/2005/8/layout/default"/>
    <dgm:cxn modelId="{A0CFBDA0-2F9B-482B-A0CD-DA078331E27C}" type="presOf" srcId="{9C5E45AA-D763-49A5-B6D6-0282C40D35F7}" destId="{927800B9-09C8-47A3-BDB6-0DB0CCF0631D}" srcOrd="0" destOrd="0" presId="urn:microsoft.com/office/officeart/2005/8/layout/default"/>
    <dgm:cxn modelId="{CC284EB1-0B01-4AD4-AB5C-A4C003D31380}" srcId="{AEC91C86-6F03-423D-805B-8F2FD51832D3}" destId="{7D92755B-C2CB-4993-8176-1CC95F1FD5A2}" srcOrd="2" destOrd="0" parTransId="{4B7783A2-1938-4A6B-BFC4-FC0D2FD7AD45}" sibTransId="{39C54D3A-77A6-4B9F-9452-C36016CBE91E}"/>
    <dgm:cxn modelId="{5E2C67BA-F3B3-47BC-9FC3-718F3398845F}" srcId="{AEC91C86-6F03-423D-805B-8F2FD51832D3}" destId="{A0444CA3-BAD0-4A4F-82B7-08496CB12EC1}" srcOrd="3" destOrd="0" parTransId="{9E40FD9D-6EEC-45DE-84A6-1B84152BF291}" sibTransId="{B4A2D463-FF45-4C9C-887D-28CC7C53E33C}"/>
    <dgm:cxn modelId="{D90847D5-8FC5-44EF-B999-00FBD3D2F0C5}" type="presOf" srcId="{A0444CA3-BAD0-4A4F-82B7-08496CB12EC1}" destId="{545E95F7-71CB-4E52-8A1C-96DBED186781}" srcOrd="0" destOrd="0" presId="urn:microsoft.com/office/officeart/2005/8/layout/default"/>
    <dgm:cxn modelId="{E1E53AD7-50F4-41F6-8BC9-36B4568DF7B0}" type="presOf" srcId="{AE3CE174-93B3-4AF8-A9CC-81B73D719805}" destId="{2041AC0C-3499-4D36-8CBE-32E30FF8B7E3}" srcOrd="0" destOrd="0" presId="urn:microsoft.com/office/officeart/2005/8/layout/default"/>
    <dgm:cxn modelId="{B4C70F56-B2F0-4806-984A-40B9A8F31FF7}" type="presParOf" srcId="{E56ADF08-050D-4C89-8101-7C02C6DB136D}" destId="{927800B9-09C8-47A3-BDB6-0DB0CCF0631D}" srcOrd="0" destOrd="0" presId="urn:microsoft.com/office/officeart/2005/8/layout/default"/>
    <dgm:cxn modelId="{E7F4B10B-7D9C-4951-9B8F-B9C13BFBDC99}" type="presParOf" srcId="{E56ADF08-050D-4C89-8101-7C02C6DB136D}" destId="{FC690E42-DC0C-4EC0-B9E6-E3623D7A0A20}" srcOrd="1" destOrd="0" presId="urn:microsoft.com/office/officeart/2005/8/layout/default"/>
    <dgm:cxn modelId="{148AC921-4714-45EB-A626-30DE23EEA588}" type="presParOf" srcId="{E56ADF08-050D-4C89-8101-7C02C6DB136D}" destId="{76689077-6042-4B41-ABA6-3922E7646F07}" srcOrd="2" destOrd="0" presId="urn:microsoft.com/office/officeart/2005/8/layout/default"/>
    <dgm:cxn modelId="{61476EB8-8A7B-472B-BD99-85D5378932CF}" type="presParOf" srcId="{E56ADF08-050D-4C89-8101-7C02C6DB136D}" destId="{03ABC2F3-9DE3-4DC8-847C-4D502768D0D0}" srcOrd="3" destOrd="0" presId="urn:microsoft.com/office/officeart/2005/8/layout/default"/>
    <dgm:cxn modelId="{38CCBC0D-AC5D-4268-909A-759F3BC23AA1}" type="presParOf" srcId="{E56ADF08-050D-4C89-8101-7C02C6DB136D}" destId="{F3E07AB6-4E12-45D4-8755-945DAE879876}" srcOrd="4" destOrd="0" presId="urn:microsoft.com/office/officeart/2005/8/layout/default"/>
    <dgm:cxn modelId="{A0A54497-52E7-4811-BA2C-50EB5D71A8D3}" type="presParOf" srcId="{E56ADF08-050D-4C89-8101-7C02C6DB136D}" destId="{5BB8C99E-9970-4246-9AB8-6F97B610DE54}" srcOrd="5" destOrd="0" presId="urn:microsoft.com/office/officeart/2005/8/layout/default"/>
    <dgm:cxn modelId="{C9B799C2-F7BA-4DF7-8EDE-B2ADFD0C3AC8}" type="presParOf" srcId="{E56ADF08-050D-4C89-8101-7C02C6DB136D}" destId="{545E95F7-71CB-4E52-8A1C-96DBED186781}" srcOrd="6" destOrd="0" presId="urn:microsoft.com/office/officeart/2005/8/layout/default"/>
    <dgm:cxn modelId="{BA1D9D71-EAF4-4474-92FC-DB652A1EBFAB}" type="presParOf" srcId="{E56ADF08-050D-4C89-8101-7C02C6DB136D}" destId="{368E8363-7C33-4550-BDBE-0202E8E797A9}" srcOrd="7" destOrd="0" presId="urn:microsoft.com/office/officeart/2005/8/layout/default"/>
    <dgm:cxn modelId="{E19BCABD-0712-417D-A9EC-67C58CE3637F}" type="presParOf" srcId="{E56ADF08-050D-4C89-8101-7C02C6DB136D}" destId="{80427BC2-8752-4100-BB17-2D2AACF4FC81}" srcOrd="8" destOrd="0" presId="urn:microsoft.com/office/officeart/2005/8/layout/default"/>
    <dgm:cxn modelId="{9D1F3B39-A340-41F2-8C78-7EEE78F6982D}" type="presParOf" srcId="{E56ADF08-050D-4C89-8101-7C02C6DB136D}" destId="{499E3DCD-D591-49A8-B787-6D22117777C6}" srcOrd="9" destOrd="0" presId="urn:microsoft.com/office/officeart/2005/8/layout/default"/>
    <dgm:cxn modelId="{7442B0B2-56C0-4DE0-9BA1-5CBDE4DC3ECF}" type="presParOf" srcId="{E56ADF08-050D-4C89-8101-7C02C6DB136D}" destId="{2041AC0C-3499-4D36-8CBE-32E30FF8B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C91C86-6F03-423D-805B-8F2FD51832D3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fr-BE"/>
        </a:p>
      </dgm:t>
    </dgm:pt>
    <dgm:pt modelId="{9C5E45AA-D763-49A5-B6D6-0282C40D35F7}">
      <dgm:prSet phldrT="[Texte]" custT="1"/>
      <dgm:spPr>
        <a:solidFill>
          <a:srgbClr val="FFFFFF"/>
        </a:solidFill>
        <a:ln w="57150">
          <a:solidFill>
            <a:srgbClr val="D40050"/>
          </a:solidFill>
        </a:ln>
      </dgm:spPr>
      <dgm:t>
        <a:bodyPr/>
        <a:lstStyle/>
        <a:p>
          <a:r>
            <a:rPr lang="fr-BE" sz="40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gm:t>
    </dgm:pt>
    <dgm:pt modelId="{19FFF861-8567-41B3-9777-D0AAA8E2BE94}" type="parTrans" cxnId="{166FA35A-FD43-4674-A2C4-CD849FDFBC6E}">
      <dgm:prSet/>
      <dgm:spPr/>
      <dgm:t>
        <a:bodyPr/>
        <a:lstStyle/>
        <a:p>
          <a:endParaRPr lang="fr-BE"/>
        </a:p>
      </dgm:t>
    </dgm:pt>
    <dgm:pt modelId="{1EAE2C69-E7A3-4E45-B752-BFF76F241CAC}" type="sibTrans" cxnId="{166FA35A-FD43-4674-A2C4-CD849FDFBC6E}">
      <dgm:prSet/>
      <dgm:spPr/>
      <dgm:t>
        <a:bodyPr/>
        <a:lstStyle/>
        <a:p>
          <a:endParaRPr lang="fr-BE"/>
        </a:p>
      </dgm:t>
    </dgm:pt>
    <dgm:pt modelId="{85AEADF7-0C8E-487F-9783-96B605379400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gm:t>
    </dgm:pt>
    <dgm:pt modelId="{ECC3DDC6-999F-45D6-82B4-288BC14377E8}" type="parTrans" cxnId="{60F8E63D-9F5A-4295-B233-560BDB03C4EC}">
      <dgm:prSet/>
      <dgm:spPr/>
      <dgm:t>
        <a:bodyPr/>
        <a:lstStyle/>
        <a:p>
          <a:endParaRPr lang="fr-BE"/>
        </a:p>
      </dgm:t>
    </dgm:pt>
    <dgm:pt modelId="{6A779DD5-C230-4DDC-9914-9BBED2FCEAA0}" type="sibTrans" cxnId="{60F8E63D-9F5A-4295-B233-560BDB03C4EC}">
      <dgm:prSet/>
      <dgm:spPr/>
      <dgm:t>
        <a:bodyPr/>
        <a:lstStyle/>
        <a:p>
          <a:endParaRPr lang="fr-BE"/>
        </a:p>
      </dgm:t>
    </dgm:pt>
    <dgm:pt modelId="{7D92755B-C2CB-4993-8176-1CC95F1FD5A2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4B7783A2-1938-4A6B-BFC4-FC0D2FD7AD45}" type="parTrans" cxnId="{CC284EB1-0B01-4AD4-AB5C-A4C003D31380}">
      <dgm:prSet/>
      <dgm:spPr/>
      <dgm:t>
        <a:bodyPr/>
        <a:lstStyle/>
        <a:p>
          <a:endParaRPr lang="fr-BE"/>
        </a:p>
      </dgm:t>
    </dgm:pt>
    <dgm:pt modelId="{39C54D3A-77A6-4B9F-9452-C36016CBE91E}" type="sibTrans" cxnId="{CC284EB1-0B01-4AD4-AB5C-A4C003D31380}">
      <dgm:prSet/>
      <dgm:spPr/>
      <dgm:t>
        <a:bodyPr/>
        <a:lstStyle/>
        <a:p>
          <a:endParaRPr lang="fr-BE"/>
        </a:p>
      </dgm:t>
    </dgm:pt>
    <dgm:pt modelId="{A0444CA3-BAD0-4A4F-82B7-08496CB12EC1}">
      <dgm:prSet phldrT="[Texte]" custT="1"/>
      <dgm:spPr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gm:spPr>
      <dgm:t>
        <a:bodyPr spcFirstLastPara="0" vert="horz" wrap="square" lIns="152400" tIns="152400" rIns="152400" bIns="152400" numCol="1" spcCol="1270" anchor="ctr" anchorCtr="0"/>
        <a:lstStyle/>
        <a:p>
          <a:r>
            <a:rPr lang="fr-BE" sz="36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9E40FD9D-6EEC-45DE-84A6-1B84152BF291}" type="parTrans" cxnId="{5E2C67BA-F3B3-47BC-9FC3-718F3398845F}">
      <dgm:prSet/>
      <dgm:spPr/>
      <dgm:t>
        <a:bodyPr/>
        <a:lstStyle/>
        <a:p>
          <a:endParaRPr lang="fr-BE"/>
        </a:p>
      </dgm:t>
    </dgm:pt>
    <dgm:pt modelId="{B4A2D463-FF45-4C9C-887D-28CC7C53E33C}" type="sibTrans" cxnId="{5E2C67BA-F3B3-47BC-9FC3-718F3398845F}">
      <dgm:prSet/>
      <dgm:spPr/>
      <dgm:t>
        <a:bodyPr/>
        <a:lstStyle/>
        <a:p>
          <a:endParaRPr lang="fr-BE"/>
        </a:p>
      </dgm:t>
    </dgm:pt>
    <dgm:pt modelId="{D96F29E9-B51C-4E1A-B853-3A3B75214D57}">
      <dgm:prSet custT="1"/>
      <dgm:spPr>
        <a:noFill/>
        <a:ln w="57150">
          <a:solidFill>
            <a:srgbClr val="D40050"/>
          </a:solidFill>
          <a:prstDash val="sysDash"/>
        </a:ln>
      </dgm:spPr>
      <dgm:t>
        <a:bodyPr/>
        <a:lstStyle/>
        <a:p>
          <a:r>
            <a:rPr lang="fr-BE" sz="3200" i="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</a:p>
      </dgm:t>
    </dgm:pt>
    <dgm:pt modelId="{C07137E7-A6F8-4BE2-BDE2-3E9BC346A744}" type="parTrans" cxnId="{C34A4763-C90F-4FC0-A007-5C43768FD5E0}">
      <dgm:prSet/>
      <dgm:spPr/>
      <dgm:t>
        <a:bodyPr/>
        <a:lstStyle/>
        <a:p>
          <a:endParaRPr lang="fr-BE"/>
        </a:p>
      </dgm:t>
    </dgm:pt>
    <dgm:pt modelId="{42A5557B-027A-4B38-9738-71FF63F93D8E}" type="sibTrans" cxnId="{C34A4763-C90F-4FC0-A007-5C43768FD5E0}">
      <dgm:prSet/>
      <dgm:spPr/>
      <dgm:t>
        <a:bodyPr/>
        <a:lstStyle/>
        <a:p>
          <a:endParaRPr lang="fr-BE"/>
        </a:p>
      </dgm:t>
    </dgm:pt>
    <dgm:pt modelId="{AE3CE174-93B3-4AF8-A9CC-81B73D719805}">
      <dgm:prSet custT="1"/>
      <dgm:spPr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gm:spPr>
      <dgm:t>
        <a:bodyPr spcFirstLastPara="0" vert="horz" wrap="square" lIns="247650" tIns="247650" rIns="247650" bIns="247650" numCol="1" spcCol="1270" anchor="ctr" anchorCtr="0"/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gm:t>
    </dgm:pt>
    <dgm:pt modelId="{38CBF1EB-1C9B-4747-B818-DBDD2AFE3A8F}" type="parTrans" cxnId="{79047242-B0A6-49DD-9FDE-EFA3BE6AED5F}">
      <dgm:prSet/>
      <dgm:spPr/>
      <dgm:t>
        <a:bodyPr/>
        <a:lstStyle/>
        <a:p>
          <a:endParaRPr lang="fr-BE"/>
        </a:p>
      </dgm:t>
    </dgm:pt>
    <dgm:pt modelId="{867FB595-573C-4620-9B45-594E45A2275E}" type="sibTrans" cxnId="{79047242-B0A6-49DD-9FDE-EFA3BE6AED5F}">
      <dgm:prSet/>
      <dgm:spPr/>
      <dgm:t>
        <a:bodyPr/>
        <a:lstStyle/>
        <a:p>
          <a:endParaRPr lang="fr-BE"/>
        </a:p>
      </dgm:t>
    </dgm:pt>
    <dgm:pt modelId="{E56ADF08-050D-4C89-8101-7C02C6DB136D}" type="pres">
      <dgm:prSet presAssocID="{AEC91C86-6F03-423D-805B-8F2FD51832D3}" presName="diagram" presStyleCnt="0">
        <dgm:presLayoutVars>
          <dgm:dir/>
          <dgm:resizeHandles val="exact"/>
        </dgm:presLayoutVars>
      </dgm:prSet>
      <dgm:spPr/>
    </dgm:pt>
    <dgm:pt modelId="{927800B9-09C8-47A3-BDB6-0DB0CCF0631D}" type="pres">
      <dgm:prSet presAssocID="{9C5E45AA-D763-49A5-B6D6-0282C40D35F7}" presName="node" presStyleLbl="node1" presStyleIdx="0" presStyleCnt="6">
        <dgm:presLayoutVars>
          <dgm:bulletEnabled val="1"/>
        </dgm:presLayoutVars>
      </dgm:prSet>
      <dgm:spPr/>
    </dgm:pt>
    <dgm:pt modelId="{FC690E42-DC0C-4EC0-B9E6-E3623D7A0A20}" type="pres">
      <dgm:prSet presAssocID="{1EAE2C69-E7A3-4E45-B752-BFF76F241CAC}" presName="sibTrans" presStyleCnt="0"/>
      <dgm:spPr/>
    </dgm:pt>
    <dgm:pt modelId="{76689077-6042-4B41-ABA6-3922E7646F07}" type="pres">
      <dgm:prSet presAssocID="{85AEADF7-0C8E-487F-9783-96B605379400}" presName="node" presStyleLbl="node1" presStyleIdx="1" presStyleCnt="6" custLinFactNeighborX="-148" custLinFactNeighborY="20">
        <dgm:presLayoutVars>
          <dgm:bulletEnabled val="1"/>
        </dgm:presLayoutVars>
      </dgm:prSet>
      <dgm:spPr>
        <a:xfrm>
          <a:off x="4199334" y="2645"/>
          <a:ext cx="2706687" cy="1624012"/>
        </a:xfrm>
        <a:prstGeom prst="rect">
          <a:avLst/>
        </a:prstGeom>
      </dgm:spPr>
    </dgm:pt>
    <dgm:pt modelId="{03ABC2F3-9DE3-4DC8-847C-4D502768D0D0}" type="pres">
      <dgm:prSet presAssocID="{6A779DD5-C230-4DDC-9914-9BBED2FCEAA0}" presName="sibTrans" presStyleCnt="0"/>
      <dgm:spPr/>
    </dgm:pt>
    <dgm:pt modelId="{F3E07AB6-4E12-45D4-8755-945DAE879876}" type="pres">
      <dgm:prSet presAssocID="{7D92755B-C2CB-4993-8176-1CC95F1FD5A2}" presName="node" presStyleLbl="node1" presStyleIdx="2" presStyleCnt="6" custLinFactNeighborX="-1018" custLinFactNeighborY="279">
        <dgm:presLayoutVars>
          <dgm:bulletEnabled val="1"/>
        </dgm:presLayoutVars>
      </dgm:prSet>
      <dgm:spPr>
        <a:xfrm>
          <a:off x="1221978" y="1897327"/>
          <a:ext cx="2706687" cy="1624012"/>
        </a:xfrm>
        <a:prstGeom prst="rect">
          <a:avLst/>
        </a:prstGeom>
      </dgm:spPr>
    </dgm:pt>
    <dgm:pt modelId="{5BB8C99E-9970-4246-9AB8-6F97B610DE54}" type="pres">
      <dgm:prSet presAssocID="{39C54D3A-77A6-4B9F-9452-C36016CBE91E}" presName="sibTrans" presStyleCnt="0"/>
      <dgm:spPr/>
    </dgm:pt>
    <dgm:pt modelId="{545E95F7-71CB-4E52-8A1C-96DBED186781}" type="pres">
      <dgm:prSet presAssocID="{A0444CA3-BAD0-4A4F-82B7-08496CB12EC1}" presName="node" presStyleLbl="node1" presStyleIdx="3" presStyleCnt="6" custLinFactNeighborX="-580" custLinFactNeighborY="-1427">
        <dgm:presLayoutVars>
          <dgm:bulletEnabled val="1"/>
        </dgm:presLayoutVars>
      </dgm:prSet>
      <dgm:spPr>
        <a:xfrm>
          <a:off x="4199334" y="1897327"/>
          <a:ext cx="2706687" cy="1624012"/>
        </a:xfrm>
        <a:prstGeom prst="rect">
          <a:avLst/>
        </a:prstGeom>
      </dgm:spPr>
    </dgm:pt>
    <dgm:pt modelId="{368E8363-7C33-4550-BDBE-0202E8E797A9}" type="pres">
      <dgm:prSet presAssocID="{B4A2D463-FF45-4C9C-887D-28CC7C53E33C}" presName="sibTrans" presStyleCnt="0"/>
      <dgm:spPr/>
    </dgm:pt>
    <dgm:pt modelId="{80427BC2-8752-4100-BB17-2D2AACF4FC81}" type="pres">
      <dgm:prSet presAssocID="{D96F29E9-B51C-4E1A-B853-3A3B75214D57}" presName="node" presStyleLbl="node1" presStyleIdx="4" presStyleCnt="6" custLinFactNeighborX="-135" custLinFactNeighborY="-1426">
        <dgm:presLayoutVars>
          <dgm:bulletEnabled val="1"/>
        </dgm:presLayoutVars>
      </dgm:prSet>
      <dgm:spPr/>
    </dgm:pt>
    <dgm:pt modelId="{499E3DCD-D591-49A8-B787-6D22117777C6}" type="pres">
      <dgm:prSet presAssocID="{42A5557B-027A-4B38-9738-71FF63F93D8E}" presName="sibTrans" presStyleCnt="0"/>
      <dgm:spPr/>
    </dgm:pt>
    <dgm:pt modelId="{2041AC0C-3499-4D36-8CBE-32E30FF8B7E3}" type="pres">
      <dgm:prSet presAssocID="{AE3CE174-93B3-4AF8-A9CC-81B73D719805}" presName="node" presStyleLbl="node1" presStyleIdx="5" presStyleCnt="6" custLinFactNeighborX="-695" custLinFactNeighborY="-1426">
        <dgm:presLayoutVars>
          <dgm:bulletEnabled val="1"/>
        </dgm:presLayoutVars>
      </dgm:prSet>
      <dgm:spPr>
        <a:xfrm>
          <a:off x="7746804" y="2524429"/>
          <a:ext cx="2749833" cy="1649900"/>
        </a:xfrm>
        <a:prstGeom prst="rect">
          <a:avLst/>
        </a:prstGeom>
      </dgm:spPr>
    </dgm:pt>
  </dgm:ptLst>
  <dgm:cxnLst>
    <dgm:cxn modelId="{BD840800-73A4-4794-B4CF-BC5E28283083}" type="presOf" srcId="{85AEADF7-0C8E-487F-9783-96B605379400}" destId="{76689077-6042-4B41-ABA6-3922E7646F07}" srcOrd="0" destOrd="0" presId="urn:microsoft.com/office/officeart/2005/8/layout/default"/>
    <dgm:cxn modelId="{C7047D32-6564-41F9-9B09-44AC66C6A65F}" type="presOf" srcId="{7D92755B-C2CB-4993-8176-1CC95F1FD5A2}" destId="{F3E07AB6-4E12-45D4-8755-945DAE879876}" srcOrd="0" destOrd="0" presId="urn:microsoft.com/office/officeart/2005/8/layout/default"/>
    <dgm:cxn modelId="{60F8E63D-9F5A-4295-B233-560BDB03C4EC}" srcId="{AEC91C86-6F03-423D-805B-8F2FD51832D3}" destId="{85AEADF7-0C8E-487F-9783-96B605379400}" srcOrd="1" destOrd="0" parTransId="{ECC3DDC6-999F-45D6-82B4-288BC14377E8}" sibTransId="{6A779DD5-C230-4DDC-9914-9BBED2FCEAA0}"/>
    <dgm:cxn modelId="{79047242-B0A6-49DD-9FDE-EFA3BE6AED5F}" srcId="{AEC91C86-6F03-423D-805B-8F2FD51832D3}" destId="{AE3CE174-93B3-4AF8-A9CC-81B73D719805}" srcOrd="5" destOrd="0" parTransId="{38CBF1EB-1C9B-4747-B818-DBDD2AFE3A8F}" sibTransId="{867FB595-573C-4620-9B45-594E45A2275E}"/>
    <dgm:cxn modelId="{C34A4763-C90F-4FC0-A007-5C43768FD5E0}" srcId="{AEC91C86-6F03-423D-805B-8F2FD51832D3}" destId="{D96F29E9-B51C-4E1A-B853-3A3B75214D57}" srcOrd="4" destOrd="0" parTransId="{C07137E7-A6F8-4BE2-BDE2-3E9BC346A744}" sibTransId="{42A5557B-027A-4B38-9738-71FF63F93D8E}"/>
    <dgm:cxn modelId="{4EA60067-B610-4059-8063-CDA0906A6732}" type="presOf" srcId="{AEC91C86-6F03-423D-805B-8F2FD51832D3}" destId="{E56ADF08-050D-4C89-8101-7C02C6DB136D}" srcOrd="0" destOrd="0" presId="urn:microsoft.com/office/officeart/2005/8/layout/default"/>
    <dgm:cxn modelId="{166FA35A-FD43-4674-A2C4-CD849FDFBC6E}" srcId="{AEC91C86-6F03-423D-805B-8F2FD51832D3}" destId="{9C5E45AA-D763-49A5-B6D6-0282C40D35F7}" srcOrd="0" destOrd="0" parTransId="{19FFF861-8567-41B3-9777-D0AAA8E2BE94}" sibTransId="{1EAE2C69-E7A3-4E45-B752-BFF76F241CAC}"/>
    <dgm:cxn modelId="{FB3A209B-7A93-4387-A74F-A141CE7BAA39}" type="presOf" srcId="{D96F29E9-B51C-4E1A-B853-3A3B75214D57}" destId="{80427BC2-8752-4100-BB17-2D2AACF4FC81}" srcOrd="0" destOrd="0" presId="urn:microsoft.com/office/officeart/2005/8/layout/default"/>
    <dgm:cxn modelId="{A0CFBDA0-2F9B-482B-A0CD-DA078331E27C}" type="presOf" srcId="{9C5E45AA-D763-49A5-B6D6-0282C40D35F7}" destId="{927800B9-09C8-47A3-BDB6-0DB0CCF0631D}" srcOrd="0" destOrd="0" presId="urn:microsoft.com/office/officeart/2005/8/layout/default"/>
    <dgm:cxn modelId="{CC284EB1-0B01-4AD4-AB5C-A4C003D31380}" srcId="{AEC91C86-6F03-423D-805B-8F2FD51832D3}" destId="{7D92755B-C2CB-4993-8176-1CC95F1FD5A2}" srcOrd="2" destOrd="0" parTransId="{4B7783A2-1938-4A6B-BFC4-FC0D2FD7AD45}" sibTransId="{39C54D3A-77A6-4B9F-9452-C36016CBE91E}"/>
    <dgm:cxn modelId="{5E2C67BA-F3B3-47BC-9FC3-718F3398845F}" srcId="{AEC91C86-6F03-423D-805B-8F2FD51832D3}" destId="{A0444CA3-BAD0-4A4F-82B7-08496CB12EC1}" srcOrd="3" destOrd="0" parTransId="{9E40FD9D-6EEC-45DE-84A6-1B84152BF291}" sibTransId="{B4A2D463-FF45-4C9C-887D-28CC7C53E33C}"/>
    <dgm:cxn modelId="{D90847D5-8FC5-44EF-B999-00FBD3D2F0C5}" type="presOf" srcId="{A0444CA3-BAD0-4A4F-82B7-08496CB12EC1}" destId="{545E95F7-71CB-4E52-8A1C-96DBED186781}" srcOrd="0" destOrd="0" presId="urn:microsoft.com/office/officeart/2005/8/layout/default"/>
    <dgm:cxn modelId="{E1E53AD7-50F4-41F6-8BC9-36B4568DF7B0}" type="presOf" srcId="{AE3CE174-93B3-4AF8-A9CC-81B73D719805}" destId="{2041AC0C-3499-4D36-8CBE-32E30FF8B7E3}" srcOrd="0" destOrd="0" presId="urn:microsoft.com/office/officeart/2005/8/layout/default"/>
    <dgm:cxn modelId="{B4C70F56-B2F0-4806-984A-40B9A8F31FF7}" type="presParOf" srcId="{E56ADF08-050D-4C89-8101-7C02C6DB136D}" destId="{927800B9-09C8-47A3-BDB6-0DB0CCF0631D}" srcOrd="0" destOrd="0" presId="urn:microsoft.com/office/officeart/2005/8/layout/default"/>
    <dgm:cxn modelId="{E7F4B10B-7D9C-4951-9B8F-B9C13BFBDC99}" type="presParOf" srcId="{E56ADF08-050D-4C89-8101-7C02C6DB136D}" destId="{FC690E42-DC0C-4EC0-B9E6-E3623D7A0A20}" srcOrd="1" destOrd="0" presId="urn:microsoft.com/office/officeart/2005/8/layout/default"/>
    <dgm:cxn modelId="{148AC921-4714-45EB-A626-30DE23EEA588}" type="presParOf" srcId="{E56ADF08-050D-4C89-8101-7C02C6DB136D}" destId="{76689077-6042-4B41-ABA6-3922E7646F07}" srcOrd="2" destOrd="0" presId="urn:microsoft.com/office/officeart/2005/8/layout/default"/>
    <dgm:cxn modelId="{61476EB8-8A7B-472B-BD99-85D5378932CF}" type="presParOf" srcId="{E56ADF08-050D-4C89-8101-7C02C6DB136D}" destId="{03ABC2F3-9DE3-4DC8-847C-4D502768D0D0}" srcOrd="3" destOrd="0" presId="urn:microsoft.com/office/officeart/2005/8/layout/default"/>
    <dgm:cxn modelId="{38CCBC0D-AC5D-4268-909A-759F3BC23AA1}" type="presParOf" srcId="{E56ADF08-050D-4C89-8101-7C02C6DB136D}" destId="{F3E07AB6-4E12-45D4-8755-945DAE879876}" srcOrd="4" destOrd="0" presId="urn:microsoft.com/office/officeart/2005/8/layout/default"/>
    <dgm:cxn modelId="{A0A54497-52E7-4811-BA2C-50EB5D71A8D3}" type="presParOf" srcId="{E56ADF08-050D-4C89-8101-7C02C6DB136D}" destId="{5BB8C99E-9970-4246-9AB8-6F97B610DE54}" srcOrd="5" destOrd="0" presId="urn:microsoft.com/office/officeart/2005/8/layout/default"/>
    <dgm:cxn modelId="{C9B799C2-F7BA-4DF7-8EDE-B2ADFD0C3AC8}" type="presParOf" srcId="{E56ADF08-050D-4C89-8101-7C02C6DB136D}" destId="{545E95F7-71CB-4E52-8A1C-96DBED186781}" srcOrd="6" destOrd="0" presId="urn:microsoft.com/office/officeart/2005/8/layout/default"/>
    <dgm:cxn modelId="{BA1D9D71-EAF4-4474-92FC-DB652A1EBFAB}" type="presParOf" srcId="{E56ADF08-050D-4C89-8101-7C02C6DB136D}" destId="{368E8363-7C33-4550-BDBE-0202E8E797A9}" srcOrd="7" destOrd="0" presId="urn:microsoft.com/office/officeart/2005/8/layout/default"/>
    <dgm:cxn modelId="{E19BCABD-0712-417D-A9EC-67C58CE3637F}" type="presParOf" srcId="{E56ADF08-050D-4C89-8101-7C02C6DB136D}" destId="{80427BC2-8752-4100-BB17-2D2AACF4FC81}" srcOrd="8" destOrd="0" presId="urn:microsoft.com/office/officeart/2005/8/layout/default"/>
    <dgm:cxn modelId="{9D1F3B39-A340-41F2-8C78-7EEE78F6982D}" type="presParOf" srcId="{E56ADF08-050D-4C89-8101-7C02C6DB136D}" destId="{499E3DCD-D591-49A8-B787-6D22117777C6}" srcOrd="9" destOrd="0" presId="urn:microsoft.com/office/officeart/2005/8/layout/default"/>
    <dgm:cxn modelId="{7442B0B2-56C0-4DE0-9BA1-5CBDE4DC3ECF}" type="presParOf" srcId="{E56ADF08-050D-4C89-8101-7C02C6DB136D}" destId="{2041AC0C-3499-4D36-8CBE-32E30FF8B7E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B9D1E7-5ADD-4426-9841-9463989A0213}">
      <dsp:nvSpPr>
        <dsp:cNvPr id="0" name=""/>
        <dsp:cNvSpPr/>
      </dsp:nvSpPr>
      <dsp:spPr>
        <a:xfrm rot="5400000">
          <a:off x="3370220" y="897431"/>
          <a:ext cx="1664517" cy="2110355"/>
        </a:xfrm>
        <a:prstGeom prst="hexagon">
          <a:avLst>
            <a:gd name="adj" fmla="val 25000"/>
            <a:gd name="vf" fmla="val 115470"/>
          </a:avLst>
        </a:prstGeom>
        <a:solidFill>
          <a:srgbClr val="D40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Evaluation</a:t>
          </a:r>
          <a:endParaRPr lang="fr-BE" sz="18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 rot="-5400000">
        <a:off x="3499028" y="1397770"/>
        <a:ext cx="1406903" cy="1109678"/>
      </dsp:txXfrm>
    </dsp:sp>
    <dsp:sp modelId="{B634FB41-336E-4F56-87C4-E76A37AB4737}">
      <dsp:nvSpPr>
        <dsp:cNvPr id="0" name=""/>
        <dsp:cNvSpPr/>
      </dsp:nvSpPr>
      <dsp:spPr>
        <a:xfrm>
          <a:off x="5167854" y="1144279"/>
          <a:ext cx="2320146" cy="1247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5AAD59-DEAC-4B35-AFCE-1AA7854970A7}">
      <dsp:nvSpPr>
        <dsp:cNvPr id="0" name=""/>
        <dsp:cNvSpPr/>
      </dsp:nvSpPr>
      <dsp:spPr>
        <a:xfrm rot="5400000">
          <a:off x="1317340" y="1056450"/>
          <a:ext cx="1595183" cy="1816348"/>
        </a:xfrm>
        <a:prstGeom prst="hexagon">
          <a:avLst>
            <a:gd name="adj" fmla="val 2500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509483" y="1432896"/>
        <a:ext cx="1210898" cy="1063455"/>
      </dsp:txXfrm>
    </dsp:sp>
    <dsp:sp modelId="{A87A42CF-1363-45B6-8DD7-52F8201AB98E}">
      <dsp:nvSpPr>
        <dsp:cNvPr id="0" name=""/>
        <dsp:cNvSpPr/>
      </dsp:nvSpPr>
      <dsp:spPr>
        <a:xfrm rot="5400000">
          <a:off x="2257284" y="2158863"/>
          <a:ext cx="1761065" cy="2292873"/>
        </a:xfrm>
        <a:prstGeom prst="hexagon">
          <a:avLst>
            <a:gd name="adj" fmla="val 25000"/>
            <a:gd name="vf" fmla="val 115470"/>
          </a:avLst>
        </a:prstGeom>
        <a:solidFill>
          <a:srgbClr val="CC0672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8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Information</a:t>
          </a:r>
        </a:p>
      </dsp:txBody>
      <dsp:txXfrm rot="-5400000">
        <a:off x="2373526" y="2718278"/>
        <a:ext cx="1528582" cy="1174043"/>
      </dsp:txXfrm>
    </dsp:sp>
    <dsp:sp modelId="{71B762F5-D29C-4353-90DD-F8BD9AA6CC1E}">
      <dsp:nvSpPr>
        <dsp:cNvPr id="0" name=""/>
        <dsp:cNvSpPr/>
      </dsp:nvSpPr>
      <dsp:spPr>
        <a:xfrm>
          <a:off x="3658" y="2701687"/>
          <a:ext cx="2245302" cy="1247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67DEC-A721-47CE-BCBF-4123C6DF2EBF}">
      <dsp:nvSpPr>
        <dsp:cNvPr id="0" name=""/>
        <dsp:cNvSpPr/>
      </dsp:nvSpPr>
      <dsp:spPr>
        <a:xfrm rot="5400000">
          <a:off x="4324722" y="2625956"/>
          <a:ext cx="1891937" cy="1606085"/>
        </a:xfrm>
        <a:prstGeom prst="hexagon">
          <a:avLst>
            <a:gd name="adj" fmla="val 2500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715107" y="2774532"/>
        <a:ext cx="1111167" cy="1308933"/>
      </dsp:txXfrm>
    </dsp:sp>
    <dsp:sp modelId="{AC09A53B-E30B-4133-B008-A11599081AF0}">
      <dsp:nvSpPr>
        <dsp:cNvPr id="0" name=""/>
        <dsp:cNvSpPr/>
      </dsp:nvSpPr>
      <dsp:spPr>
        <a:xfrm rot="5400000">
          <a:off x="3132239" y="3913338"/>
          <a:ext cx="2078984" cy="2136618"/>
        </a:xfrm>
        <a:prstGeom prst="hexagon">
          <a:avLst>
            <a:gd name="adj" fmla="val 25000"/>
            <a:gd name="vf" fmla="val 115470"/>
          </a:avLst>
        </a:prstGeom>
        <a:solidFill>
          <a:srgbClr val="D40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Consulting</a:t>
          </a:r>
          <a:endParaRPr lang="fr-BE" sz="18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 rot="-5400000">
        <a:off x="3459525" y="4288652"/>
        <a:ext cx="1424412" cy="1385990"/>
      </dsp:txXfrm>
    </dsp:sp>
    <dsp:sp modelId="{3AE5ADCB-5239-4751-B75E-08A95D73CD4C}">
      <dsp:nvSpPr>
        <dsp:cNvPr id="0" name=""/>
        <dsp:cNvSpPr/>
      </dsp:nvSpPr>
      <dsp:spPr>
        <a:xfrm>
          <a:off x="5167854" y="4466329"/>
          <a:ext cx="2320146" cy="12473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33525-9A48-4F69-A830-14A8C00A32A6}">
      <dsp:nvSpPr>
        <dsp:cNvPr id="0" name=""/>
        <dsp:cNvSpPr/>
      </dsp:nvSpPr>
      <dsp:spPr>
        <a:xfrm rot="5400000">
          <a:off x="1134379" y="3965023"/>
          <a:ext cx="1966386" cy="1679736"/>
        </a:xfrm>
        <a:prstGeom prst="hexagon">
          <a:avLst>
            <a:gd name="adj" fmla="val 25000"/>
            <a:gd name="vf" fmla="val 1154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36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537255" y="4125543"/>
        <a:ext cx="1160634" cy="13586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8EDB1-BC74-4F1B-B1B4-D61ABA2283D0}">
      <dsp:nvSpPr>
        <dsp:cNvPr id="0" name=""/>
        <dsp:cNvSpPr/>
      </dsp:nvSpPr>
      <dsp:spPr>
        <a:xfrm>
          <a:off x="10280" y="251100"/>
          <a:ext cx="3072790" cy="1843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Request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from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a client (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tourism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operator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, 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event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manager, 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municipality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,…)</a:t>
          </a:r>
        </a:p>
      </dsp:txBody>
      <dsp:txXfrm>
        <a:off x="64279" y="305099"/>
        <a:ext cx="2964792" cy="1735676"/>
      </dsp:txXfrm>
    </dsp:sp>
    <dsp:sp modelId="{62D3C97F-2BB3-4FBB-9B84-D4ACD701C315}">
      <dsp:nvSpPr>
        <dsp:cNvPr id="0" name=""/>
        <dsp:cNvSpPr/>
      </dsp:nvSpPr>
      <dsp:spPr>
        <a:xfrm>
          <a:off x="3353477" y="791911"/>
          <a:ext cx="651431" cy="7620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53477" y="944321"/>
        <a:ext cx="456002" cy="457232"/>
      </dsp:txXfrm>
    </dsp:sp>
    <dsp:sp modelId="{C162524D-16B6-437C-BDC0-C366B3DFA796}">
      <dsp:nvSpPr>
        <dsp:cNvPr id="0" name=""/>
        <dsp:cNvSpPr/>
      </dsp:nvSpPr>
      <dsp:spPr>
        <a:xfrm>
          <a:off x="4312188" y="251100"/>
          <a:ext cx="3072790" cy="1843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Audit (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accessibility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inventory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)</a:t>
          </a:r>
        </a:p>
      </dsp:txBody>
      <dsp:txXfrm>
        <a:off x="4366187" y="305099"/>
        <a:ext cx="2964792" cy="1735676"/>
      </dsp:txXfrm>
    </dsp:sp>
    <dsp:sp modelId="{A3BE837B-7CAE-473B-8071-225C8FBB5792}">
      <dsp:nvSpPr>
        <dsp:cNvPr id="0" name=""/>
        <dsp:cNvSpPr/>
      </dsp:nvSpPr>
      <dsp:spPr>
        <a:xfrm>
          <a:off x="7655384" y="791911"/>
          <a:ext cx="651431" cy="7620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55384" y="944321"/>
        <a:ext cx="456002" cy="457232"/>
      </dsp:txXfrm>
    </dsp:sp>
    <dsp:sp modelId="{F0C5AF71-4EC0-49FE-B485-93426ABD224F}">
      <dsp:nvSpPr>
        <dsp:cNvPr id="0" name=""/>
        <dsp:cNvSpPr/>
      </dsp:nvSpPr>
      <dsp:spPr>
        <a:xfrm>
          <a:off x="8614095" y="251100"/>
          <a:ext cx="3072790" cy="1843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 err="1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Committee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of experts </a:t>
          </a:r>
        </a:p>
      </dsp:txBody>
      <dsp:txXfrm>
        <a:off x="8668094" y="305099"/>
        <a:ext cx="2964792" cy="1735676"/>
      </dsp:txXfrm>
    </dsp:sp>
    <dsp:sp modelId="{C5A0FCD9-934A-47C6-A672-B8B29CB0BC86}">
      <dsp:nvSpPr>
        <dsp:cNvPr id="0" name=""/>
        <dsp:cNvSpPr/>
      </dsp:nvSpPr>
      <dsp:spPr>
        <a:xfrm rot="5400000">
          <a:off x="9824774" y="2309870"/>
          <a:ext cx="651431" cy="7620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921874" y="2365181"/>
        <a:ext cx="457232" cy="456002"/>
      </dsp:txXfrm>
    </dsp:sp>
    <dsp:sp modelId="{39FB6B79-9C53-4F69-84F2-83D89F247CEE}">
      <dsp:nvSpPr>
        <dsp:cNvPr id="0" name=""/>
        <dsp:cNvSpPr/>
      </dsp:nvSpPr>
      <dsp:spPr>
        <a:xfrm>
          <a:off x="8614095" y="3323891"/>
          <a:ext cx="3072790" cy="1843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Accessibility levels defined by type of disability </a:t>
          </a: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</a:t>
          </a:r>
        </a:p>
      </dsp:txBody>
      <dsp:txXfrm>
        <a:off x="8668094" y="3377890"/>
        <a:ext cx="2964792" cy="1735676"/>
      </dsp:txXfrm>
    </dsp:sp>
    <dsp:sp modelId="{D3627C97-4E2D-4416-A7C6-E36D354C585D}">
      <dsp:nvSpPr>
        <dsp:cNvPr id="0" name=""/>
        <dsp:cNvSpPr/>
      </dsp:nvSpPr>
      <dsp:spPr>
        <a:xfrm rot="10800000">
          <a:off x="7692258" y="3864702"/>
          <a:ext cx="651431" cy="7620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BE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7887687" y="4017112"/>
        <a:ext cx="456002" cy="457232"/>
      </dsp:txXfrm>
    </dsp:sp>
    <dsp:sp modelId="{5EAFBB46-9873-41F6-A618-635133995246}">
      <dsp:nvSpPr>
        <dsp:cNvPr id="0" name=""/>
        <dsp:cNvSpPr/>
      </dsp:nvSpPr>
      <dsp:spPr>
        <a:xfrm>
          <a:off x="4312188" y="3323891"/>
          <a:ext cx="3072790" cy="18436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2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Certification </a:t>
          </a:r>
        </a:p>
      </dsp:txBody>
      <dsp:txXfrm>
        <a:off x="4366187" y="3377890"/>
        <a:ext cx="2964792" cy="17356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E2CE1-2A95-4D24-AC0F-DF9774A2CEB8}">
      <dsp:nvSpPr>
        <dsp:cNvPr id="0" name=""/>
        <dsp:cNvSpPr/>
      </dsp:nvSpPr>
      <dsp:spPr>
        <a:xfrm>
          <a:off x="188297" y="746"/>
          <a:ext cx="4167056" cy="2500233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7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The promotion of your certification and the highlight of your efforts on our website, our social networks and our videos.</a:t>
          </a:r>
          <a:endParaRPr lang="fr-BE" sz="27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>
        <a:off x="188297" y="746"/>
        <a:ext cx="4167056" cy="2500233"/>
      </dsp:txXfrm>
    </dsp:sp>
    <dsp:sp modelId="{9C49D167-90ED-4A71-962E-549A7BB47344}">
      <dsp:nvSpPr>
        <dsp:cNvPr id="0" name=""/>
        <dsp:cNvSpPr/>
      </dsp:nvSpPr>
      <dsp:spPr>
        <a:xfrm>
          <a:off x="4772059" y="746"/>
          <a:ext cx="4167056" cy="2500233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7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The transmission of information to partners and people with special needs. </a:t>
          </a:r>
          <a:endParaRPr lang="fr-BE" sz="27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>
        <a:off x="4772059" y="746"/>
        <a:ext cx="4167056" cy="2500233"/>
      </dsp:txXfrm>
    </dsp:sp>
    <dsp:sp modelId="{35D1D2E1-F7CF-47B5-B6B0-0222B3723196}">
      <dsp:nvSpPr>
        <dsp:cNvPr id="0" name=""/>
        <dsp:cNvSpPr/>
      </dsp:nvSpPr>
      <dsp:spPr>
        <a:xfrm>
          <a:off x="188297" y="2917686"/>
          <a:ext cx="4167056" cy="2500233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An offered training each year on the theme of disability (during the Access-i day).</a:t>
          </a:r>
          <a:endParaRPr lang="fr-BE" sz="27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>
        <a:off x="188297" y="2917686"/>
        <a:ext cx="4167056" cy="2500233"/>
      </dsp:txXfrm>
    </dsp:sp>
    <dsp:sp modelId="{6133CD53-DBEC-43C3-B6D9-63A440007565}">
      <dsp:nvSpPr>
        <dsp:cNvPr id="0" name=""/>
        <dsp:cNvSpPr/>
      </dsp:nvSpPr>
      <dsp:spPr>
        <a:xfrm>
          <a:off x="4772059" y="2917686"/>
          <a:ext cx="4167056" cy="2500233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Tools to help you communicate about your </a:t>
          </a:r>
          <a:r>
            <a:rPr lang="fr-BE" sz="2700" kern="1200" dirty="0" err="1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facilities</a:t>
          </a:r>
          <a:r>
            <a:rPr lang="en-US" sz="2700" kern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rPr>
            <a:t> and your certification.</a:t>
          </a:r>
          <a:endParaRPr lang="fr-BE" sz="2700" kern="1200" dirty="0">
            <a:latin typeface="Verdana" panose="020B0604030504040204" pitchFamily="34" charset="0"/>
            <a:ea typeface="Verdana" panose="020B0604030504040204" pitchFamily="34" charset="0"/>
            <a:cs typeface="Arial" panose="020B0604020202020204" pitchFamily="34" charset="0"/>
          </a:endParaRPr>
        </a:p>
      </dsp:txBody>
      <dsp:txXfrm>
        <a:off x="4772059" y="2917686"/>
        <a:ext cx="4167056" cy="25002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800B9-09C8-47A3-BDB6-0DB0CCF0631D}">
      <dsp:nvSpPr>
        <dsp:cNvPr id="0" name=""/>
        <dsp:cNvSpPr/>
      </dsp:nvSpPr>
      <dsp:spPr>
        <a:xfrm>
          <a:off x="336925" y="2124"/>
          <a:ext cx="3357435" cy="20144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0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sp:txBody>
      <dsp:txXfrm>
        <a:off x="336925" y="2124"/>
        <a:ext cx="3357435" cy="2014461"/>
      </dsp:txXfrm>
    </dsp:sp>
    <dsp:sp modelId="{76689077-6042-4B41-ABA6-3922E7646F07}">
      <dsp:nvSpPr>
        <dsp:cNvPr id="0" name=""/>
        <dsp:cNvSpPr/>
      </dsp:nvSpPr>
      <dsp:spPr>
        <a:xfrm>
          <a:off x="3998981" y="2124"/>
          <a:ext cx="3357435" cy="20144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sp:txBody>
      <dsp:txXfrm>
        <a:off x="3998981" y="2124"/>
        <a:ext cx="3357435" cy="2014461"/>
      </dsp:txXfrm>
    </dsp:sp>
    <dsp:sp modelId="{F3E07AB6-4E12-45D4-8755-945DAE879876}">
      <dsp:nvSpPr>
        <dsp:cNvPr id="0" name=""/>
        <dsp:cNvSpPr/>
      </dsp:nvSpPr>
      <dsp:spPr>
        <a:xfrm>
          <a:off x="7662951" y="7341"/>
          <a:ext cx="3357435" cy="20144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662951" y="7341"/>
        <a:ext cx="3357435" cy="2014461"/>
      </dsp:txXfrm>
    </dsp:sp>
    <dsp:sp modelId="{545E95F7-71CB-4E52-8A1C-96DBED186781}">
      <dsp:nvSpPr>
        <dsp:cNvPr id="0" name=""/>
        <dsp:cNvSpPr/>
      </dsp:nvSpPr>
      <dsp:spPr>
        <a:xfrm>
          <a:off x="310401" y="2302813"/>
          <a:ext cx="3357435" cy="20144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310401" y="2302813"/>
        <a:ext cx="3357435" cy="2014461"/>
      </dsp:txXfrm>
    </dsp:sp>
    <dsp:sp modelId="{80427BC2-8752-4100-BB17-2D2AACF4FC81}">
      <dsp:nvSpPr>
        <dsp:cNvPr id="0" name=""/>
        <dsp:cNvSpPr/>
      </dsp:nvSpPr>
      <dsp:spPr>
        <a:xfrm>
          <a:off x="4010161" y="2302813"/>
          <a:ext cx="3357435" cy="201446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4010161" y="2302813"/>
        <a:ext cx="3357435" cy="2014461"/>
      </dsp:txXfrm>
    </dsp:sp>
    <dsp:sp modelId="{2041AC0C-3499-4D36-8CBE-32E30FF8B7E3}">
      <dsp:nvSpPr>
        <dsp:cNvPr id="0" name=""/>
        <dsp:cNvSpPr/>
      </dsp:nvSpPr>
      <dsp:spPr>
        <a:xfrm>
          <a:off x="7667618" y="2302813"/>
          <a:ext cx="3357435" cy="201446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667618" y="2302813"/>
        <a:ext cx="3357435" cy="20144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800B9-09C8-47A3-BDB6-0DB0CCF0631D}">
      <dsp:nvSpPr>
        <dsp:cNvPr id="0" name=""/>
        <dsp:cNvSpPr/>
      </dsp:nvSpPr>
      <dsp:spPr>
        <a:xfrm>
          <a:off x="0" y="38008"/>
          <a:ext cx="3451934" cy="20711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0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sp:txBody>
      <dsp:txXfrm>
        <a:off x="0" y="38008"/>
        <a:ext cx="3451934" cy="2071161"/>
      </dsp:txXfrm>
    </dsp:sp>
    <dsp:sp modelId="{76689077-6042-4B41-ABA6-3922E7646F07}">
      <dsp:nvSpPr>
        <dsp:cNvPr id="0" name=""/>
        <dsp:cNvSpPr/>
      </dsp:nvSpPr>
      <dsp:spPr>
        <a:xfrm>
          <a:off x="3792019" y="38422"/>
          <a:ext cx="3451934" cy="20711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sp:txBody>
      <dsp:txXfrm>
        <a:off x="3792019" y="38422"/>
        <a:ext cx="3451934" cy="2071161"/>
      </dsp:txXfrm>
    </dsp:sp>
    <dsp:sp modelId="{F3E07AB6-4E12-45D4-8755-945DAE879876}">
      <dsp:nvSpPr>
        <dsp:cNvPr id="0" name=""/>
        <dsp:cNvSpPr/>
      </dsp:nvSpPr>
      <dsp:spPr>
        <a:xfrm>
          <a:off x="7559116" y="43787"/>
          <a:ext cx="3451934" cy="20711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559116" y="43787"/>
        <a:ext cx="3451934" cy="2071161"/>
      </dsp:txXfrm>
    </dsp:sp>
    <dsp:sp modelId="{545E95F7-71CB-4E52-8A1C-96DBED186781}">
      <dsp:nvSpPr>
        <dsp:cNvPr id="0" name=""/>
        <dsp:cNvSpPr/>
      </dsp:nvSpPr>
      <dsp:spPr>
        <a:xfrm>
          <a:off x="0" y="2492371"/>
          <a:ext cx="3451934" cy="207116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0" y="2492371"/>
        <a:ext cx="3451934" cy="2071161"/>
      </dsp:txXfrm>
    </dsp:sp>
    <dsp:sp modelId="{80427BC2-8752-4100-BB17-2D2AACF4FC81}">
      <dsp:nvSpPr>
        <dsp:cNvPr id="0" name=""/>
        <dsp:cNvSpPr/>
      </dsp:nvSpPr>
      <dsp:spPr>
        <a:xfrm>
          <a:off x="3784459" y="2484912"/>
          <a:ext cx="3451934" cy="207116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784459" y="2484912"/>
        <a:ext cx="3451934" cy="2071161"/>
      </dsp:txXfrm>
    </dsp:sp>
    <dsp:sp modelId="{2041AC0C-3499-4D36-8CBE-32E30FF8B7E3}">
      <dsp:nvSpPr>
        <dsp:cNvPr id="0" name=""/>
        <dsp:cNvSpPr/>
      </dsp:nvSpPr>
      <dsp:spPr>
        <a:xfrm>
          <a:off x="7594256" y="2492371"/>
          <a:ext cx="3451934" cy="207116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594256" y="2492371"/>
        <a:ext cx="3451934" cy="20711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800B9-09C8-47A3-BDB6-0DB0CCF0631D}">
      <dsp:nvSpPr>
        <dsp:cNvPr id="0" name=""/>
        <dsp:cNvSpPr/>
      </dsp:nvSpPr>
      <dsp:spPr>
        <a:xfrm>
          <a:off x="0" y="10923"/>
          <a:ext cx="3540484" cy="212429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0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sp:txBody>
      <dsp:txXfrm>
        <a:off x="0" y="10923"/>
        <a:ext cx="3540484" cy="2124291"/>
      </dsp:txXfrm>
    </dsp:sp>
    <dsp:sp modelId="{76689077-6042-4B41-ABA6-3922E7646F07}">
      <dsp:nvSpPr>
        <dsp:cNvPr id="0" name=""/>
        <dsp:cNvSpPr/>
      </dsp:nvSpPr>
      <dsp:spPr>
        <a:xfrm>
          <a:off x="3889293" y="11348"/>
          <a:ext cx="3540484" cy="212429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sp:txBody>
      <dsp:txXfrm>
        <a:off x="3889293" y="11348"/>
        <a:ext cx="3540484" cy="2124291"/>
      </dsp:txXfrm>
    </dsp:sp>
    <dsp:sp modelId="{F3E07AB6-4E12-45D4-8755-945DAE879876}">
      <dsp:nvSpPr>
        <dsp:cNvPr id="0" name=""/>
        <dsp:cNvSpPr/>
      </dsp:nvSpPr>
      <dsp:spPr>
        <a:xfrm>
          <a:off x="7717372" y="10647"/>
          <a:ext cx="3540484" cy="212429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717372" y="10647"/>
        <a:ext cx="3540484" cy="2124291"/>
      </dsp:txXfrm>
    </dsp:sp>
    <dsp:sp modelId="{545E95F7-71CB-4E52-8A1C-96DBED186781}">
      <dsp:nvSpPr>
        <dsp:cNvPr id="0" name=""/>
        <dsp:cNvSpPr/>
      </dsp:nvSpPr>
      <dsp:spPr>
        <a:xfrm>
          <a:off x="0" y="2500186"/>
          <a:ext cx="3540484" cy="212429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0" y="2500186"/>
        <a:ext cx="3540484" cy="2124291"/>
      </dsp:txXfrm>
    </dsp:sp>
    <dsp:sp modelId="{80427BC2-8752-4100-BB17-2D2AACF4FC81}">
      <dsp:nvSpPr>
        <dsp:cNvPr id="0" name=""/>
        <dsp:cNvSpPr/>
      </dsp:nvSpPr>
      <dsp:spPr>
        <a:xfrm>
          <a:off x="3900906" y="2500186"/>
          <a:ext cx="3540484" cy="212429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900906" y="2500186"/>
        <a:ext cx="3540484" cy="2124291"/>
      </dsp:txXfrm>
    </dsp:sp>
    <dsp:sp modelId="{2041AC0C-3499-4D36-8CBE-32E30FF8B7E3}">
      <dsp:nvSpPr>
        <dsp:cNvPr id="0" name=""/>
        <dsp:cNvSpPr/>
      </dsp:nvSpPr>
      <dsp:spPr>
        <a:xfrm>
          <a:off x="7717372" y="2500181"/>
          <a:ext cx="3540484" cy="212429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717372" y="2500181"/>
        <a:ext cx="3540484" cy="21242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800B9-09C8-47A3-BDB6-0DB0CCF0631D}">
      <dsp:nvSpPr>
        <dsp:cNvPr id="0" name=""/>
        <dsp:cNvSpPr/>
      </dsp:nvSpPr>
      <dsp:spPr>
        <a:xfrm>
          <a:off x="0" y="18682"/>
          <a:ext cx="3522036" cy="211322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0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sp:txBody>
      <dsp:txXfrm>
        <a:off x="0" y="18682"/>
        <a:ext cx="3522036" cy="2113221"/>
      </dsp:txXfrm>
    </dsp:sp>
    <dsp:sp modelId="{76689077-6042-4B41-ABA6-3922E7646F07}">
      <dsp:nvSpPr>
        <dsp:cNvPr id="0" name=""/>
        <dsp:cNvSpPr/>
      </dsp:nvSpPr>
      <dsp:spPr>
        <a:xfrm>
          <a:off x="3869027" y="19105"/>
          <a:ext cx="3522036" cy="211322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sp:txBody>
      <dsp:txXfrm>
        <a:off x="3869027" y="19105"/>
        <a:ext cx="3522036" cy="2113221"/>
      </dsp:txXfrm>
    </dsp:sp>
    <dsp:sp modelId="{F3E07AB6-4E12-45D4-8755-945DAE879876}">
      <dsp:nvSpPr>
        <dsp:cNvPr id="0" name=""/>
        <dsp:cNvSpPr/>
      </dsp:nvSpPr>
      <dsp:spPr>
        <a:xfrm>
          <a:off x="7712625" y="24578"/>
          <a:ext cx="3522036" cy="211322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712625" y="24578"/>
        <a:ext cx="3522036" cy="2113221"/>
      </dsp:txXfrm>
    </dsp:sp>
    <dsp:sp modelId="{545E95F7-71CB-4E52-8A1C-96DBED186781}">
      <dsp:nvSpPr>
        <dsp:cNvPr id="0" name=""/>
        <dsp:cNvSpPr/>
      </dsp:nvSpPr>
      <dsp:spPr>
        <a:xfrm>
          <a:off x="7783" y="2502790"/>
          <a:ext cx="3522036" cy="2113221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kern="12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783" y="2502790"/>
        <a:ext cx="3522036" cy="2113221"/>
      </dsp:txXfrm>
    </dsp:sp>
    <dsp:sp modelId="{80427BC2-8752-4100-BB17-2D2AACF4FC81}">
      <dsp:nvSpPr>
        <dsp:cNvPr id="0" name=""/>
        <dsp:cNvSpPr/>
      </dsp:nvSpPr>
      <dsp:spPr>
        <a:xfrm>
          <a:off x="3854340" y="2502790"/>
          <a:ext cx="3522036" cy="211322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i="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i="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 </a:t>
          </a:r>
          <a:endParaRPr lang="fr-BE" sz="3200" i="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854340" y="2502790"/>
        <a:ext cx="3522036" cy="2113221"/>
      </dsp:txXfrm>
    </dsp:sp>
    <dsp:sp modelId="{2041AC0C-3499-4D36-8CBE-32E30FF8B7E3}">
      <dsp:nvSpPr>
        <dsp:cNvPr id="0" name=""/>
        <dsp:cNvSpPr/>
      </dsp:nvSpPr>
      <dsp:spPr>
        <a:xfrm>
          <a:off x="7714597" y="2502788"/>
          <a:ext cx="3522036" cy="2113221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(in </a:t>
          </a:r>
          <a:r>
            <a:rPr lang="fr-BE" sz="2400" kern="1200" dirty="0" err="1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progress</a:t>
          </a:r>
          <a:r>
            <a:rPr lang="fr-BE" sz="2400" kern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)</a:t>
          </a:r>
          <a:endParaRPr lang="fr-BE" sz="3200" kern="1200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7714597" y="2502788"/>
        <a:ext cx="3522036" cy="21132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800B9-09C8-47A3-BDB6-0DB0CCF0631D}">
      <dsp:nvSpPr>
        <dsp:cNvPr id="0" name=""/>
        <dsp:cNvSpPr/>
      </dsp:nvSpPr>
      <dsp:spPr>
        <a:xfrm>
          <a:off x="586838" y="2663"/>
          <a:ext cx="3136741" cy="1882044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40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Buildings</a:t>
          </a:r>
        </a:p>
      </dsp:txBody>
      <dsp:txXfrm>
        <a:off x="586838" y="2663"/>
        <a:ext cx="3136741" cy="1882044"/>
      </dsp:txXfrm>
    </dsp:sp>
    <dsp:sp modelId="{76689077-6042-4B41-ABA6-3922E7646F07}">
      <dsp:nvSpPr>
        <dsp:cNvPr id="0" name=""/>
        <dsp:cNvSpPr/>
      </dsp:nvSpPr>
      <dsp:spPr>
        <a:xfrm>
          <a:off x="4032611" y="3039"/>
          <a:ext cx="3136741" cy="1882044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Events</a:t>
          </a:r>
        </a:p>
      </dsp:txBody>
      <dsp:txXfrm>
        <a:off x="4032611" y="3039"/>
        <a:ext cx="3136741" cy="1882044"/>
      </dsp:txXfrm>
    </dsp:sp>
    <dsp:sp modelId="{F3E07AB6-4E12-45D4-8755-945DAE879876}">
      <dsp:nvSpPr>
        <dsp:cNvPr id="0" name=""/>
        <dsp:cNvSpPr/>
      </dsp:nvSpPr>
      <dsp:spPr>
        <a:xfrm>
          <a:off x="7455737" y="7914"/>
          <a:ext cx="3136741" cy="1882044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Bike </a:t>
          </a:r>
          <a:r>
            <a:rPr lang="fr-BE" sz="3600" kern="1200" dirty="0" err="1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paths</a:t>
          </a:r>
          <a:r>
            <a:rPr lang="fr-BE" sz="3600" kern="1200" dirty="0">
              <a:solidFill>
                <a:srgbClr val="E7E6E6">
                  <a:lumMod val="25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455737" y="7914"/>
        <a:ext cx="3136741" cy="1882044"/>
      </dsp:txXfrm>
    </dsp:sp>
    <dsp:sp modelId="{545E95F7-71CB-4E52-8A1C-96DBED186781}">
      <dsp:nvSpPr>
        <dsp:cNvPr id="0" name=""/>
        <dsp:cNvSpPr/>
      </dsp:nvSpPr>
      <dsp:spPr>
        <a:xfrm>
          <a:off x="568645" y="2171525"/>
          <a:ext cx="3136741" cy="1882044"/>
        </a:xfrm>
        <a:prstGeom prst="rect">
          <a:avLst/>
        </a:prstGeom>
        <a:solidFill>
          <a:srgbClr val="FFFFFF"/>
        </a:solidFill>
        <a:ln w="57150" cap="flat" cmpd="sng" algn="ctr">
          <a:solidFill>
            <a:srgbClr val="D40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6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Natural </a:t>
          </a:r>
          <a:r>
            <a:rPr lang="fr-BE" sz="3600" kern="12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6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568645" y="2171525"/>
        <a:ext cx="3136741" cy="1882044"/>
      </dsp:txXfrm>
    </dsp:sp>
    <dsp:sp modelId="{80427BC2-8752-4100-BB17-2D2AACF4FC81}">
      <dsp:nvSpPr>
        <dsp:cNvPr id="0" name=""/>
        <dsp:cNvSpPr/>
      </dsp:nvSpPr>
      <dsp:spPr>
        <a:xfrm>
          <a:off x="4033019" y="2171544"/>
          <a:ext cx="3136741" cy="1882044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i="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Walking tours </a:t>
          </a:r>
        </a:p>
      </dsp:txBody>
      <dsp:txXfrm>
        <a:off x="4033019" y="2171544"/>
        <a:ext cx="3136741" cy="1882044"/>
      </dsp:txXfrm>
    </dsp:sp>
    <dsp:sp modelId="{2041AC0C-3499-4D36-8CBE-32E30FF8B7E3}">
      <dsp:nvSpPr>
        <dsp:cNvPr id="0" name=""/>
        <dsp:cNvSpPr/>
      </dsp:nvSpPr>
      <dsp:spPr>
        <a:xfrm>
          <a:off x="7465868" y="2171544"/>
          <a:ext cx="3136741" cy="1882044"/>
        </a:xfrm>
        <a:prstGeom prst="rect">
          <a:avLst/>
        </a:prstGeom>
        <a:noFill/>
        <a:ln w="57150" cap="flat" cmpd="sng" algn="ctr">
          <a:solidFill>
            <a:srgbClr val="D40050"/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2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Adventure </a:t>
          </a:r>
          <a:r>
            <a:rPr lang="fr-BE" sz="3200" kern="1200" dirty="0" err="1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parks</a:t>
          </a:r>
          <a:r>
            <a:rPr lang="fr-BE" sz="3200" kern="1200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</a:p>
      </dsp:txBody>
      <dsp:txXfrm>
        <a:off x="7465868" y="2171544"/>
        <a:ext cx="3136741" cy="1882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AD2CD-4F5C-4B4A-8C4F-5E0968A82B3F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1117-86AB-4797-8DA4-825F3C1725E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470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820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704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20100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874488" cy="530697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3180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85218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6482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6414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5329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9228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3921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28488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11235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8572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945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132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07018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2455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7041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4042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3401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7390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1838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8999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0489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4079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53832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C4328-0140-EF3F-8B0B-46646E9F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121EBE0-B340-4A85-E63B-18CECE044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8207D7D-F540-CB2C-DA83-ABBE7AEF5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977A29-2023-3808-D154-3F0AB7B98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16410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4733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103248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35139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31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7948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D01117-86AB-4797-8DA4-825F3C1725EC}" type="slidenum">
              <a:rPr lang="fr-BE" smtClean="0"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6154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CD2B1C-D957-4CB9-9588-74550D46E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8FC511-EDA8-4BBE-B3AF-646BDA3C5A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01429C-6F28-4997-9C5F-9A868BD0F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76F8AB-762B-4713-80F4-049E4EDC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D3131-C8F1-42D6-BB7F-AB12ACBF7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66926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F0099-BE15-4FC9-BB65-181DF42CD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984FD5-881A-4BE1-8091-CBE6F9FAD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DE3CBA-256B-460C-916E-E897BE50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6B4C35-0E69-4FB8-BF90-53D46E60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3E6F70-20E1-42BF-A651-1177CD9E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336539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F2D38C-25EB-4345-A596-53C622E8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4AC73F-36A8-49D4-9453-F6D94026A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AA7BF1-35E4-400F-863B-4420E0525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EE7E0A-B3B1-4474-AC8D-183BB999B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530656-DCB1-4E44-82E1-68BFF1884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561902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50B9C-5559-4992-9BC4-AD80F822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69EE06-707F-4685-8788-1D3011512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A39D85-3A92-4703-9E8A-023556260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5E5E46-2741-44EA-9E3E-8D7861A5A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40AA09-146B-42DA-8DAC-21DFA4B4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8D7BCB8-AFAB-452A-A1F1-9F1B26EA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65927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CCF3B2-B41C-4731-94D5-9C4F4CD8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2EB706-8E0A-465B-8C6C-0D1D55825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19C825-0208-419F-BE2B-9F8C11116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BBD1A25-E5E9-4CFA-8773-91CF334150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740A743-8C55-456C-B03A-E8A960698A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88576E-54C0-429C-A197-79B351114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26CD76-C3AA-4CF3-9DC4-D8DFD4AE9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E38BD81-4A12-41F9-9D06-024699A0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903729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ABF94A-386D-4874-9D59-526663CF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A5E129-AF74-42F0-8E69-E6B49A268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48E7D1-BEFA-400D-8845-AFB4B64A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9FB5F3-F675-4ECB-9FB5-37AB2C267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850284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42BE25-0DE3-4CBA-9AF8-FD2D13654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72D6C3-AEFD-48E2-A6F1-ECCA56DE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E2C6A8-D32B-4633-911A-94456B12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6148013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33EFA9-B044-4E59-A4ED-C9550AC55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2014B4-04B8-42B2-9333-9218DACCB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AA22EF-CDF7-4AF5-B2E2-41C22DA008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1840E3-04A7-4BD5-BEF2-3CC70622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C16795-183A-42DB-991F-ACAECB7B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F0C993-76C6-42B3-81F0-407E79F0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8163329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A50A86-246F-4EFF-B794-FC46062DF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C34048A-3170-4665-BAA0-4FCEB57F8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202C4C-FA13-4400-91DB-B7654C633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2BBC37-81D0-49B7-9792-CC9B6AF0F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C3F164A-DC27-4702-A91B-8D1D8596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30EF49-A75D-4FEC-B94F-0152854D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457210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3F98F-CE13-4F9B-838D-6A0CF8C45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F81DA0C-D06C-4803-974E-C757B37E3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9F5126-4189-4787-8312-A03CBDE6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B867A4-9F8F-424E-B324-25BC01235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BE6A79-8344-4207-AC8D-66B2FE9C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6460790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54BE92-9620-4BE6-92E6-3DB8ED6CB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880770-DD6A-4FF5-BED8-3EAAB7927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931114-18D2-4FAA-9AC4-1033D47EF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ED49CD-9E4E-4119-A410-F4E0D60E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3923E4-CF71-4E70-899E-7031C416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371274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DBEBD8-DCA5-4D74-B5E1-1AB42B4B2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6B8426-22EA-487C-9393-F71363EB5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4B8DC0-7757-4E4C-B383-D1B19605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2D4D4-C314-47E4-9C64-8D3A67823748}" type="datetimeFigureOut">
              <a:rPr lang="fr-BE" smtClean="0"/>
              <a:t>17-04-26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5FF507-5E9C-40E3-8A35-F77A96AFD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06632C-AF80-40A4-9821-DA31ACB71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3597-9F46-4B61-B08C-88521F5D858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301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ess-i.be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30.sv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9.svg"/><Relationship Id="rId4" Type="http://schemas.openxmlformats.org/officeDocument/2006/relationships/diagramLayout" Target="../diagrams/layout4.xml"/><Relationship Id="rId9" Type="http://schemas.openxmlformats.org/officeDocument/2006/relationships/image" Target="../media/image2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-i.be/en/je-recherche/charlier-museum/" TargetMode="External"/><Relationship Id="rId13" Type="http://schemas.openxmlformats.org/officeDocument/2006/relationships/hyperlink" Target="https://access-i.be/en/je-recherche/garderobe-mannekenpis/" TargetMode="External"/><Relationship Id="rId18" Type="http://schemas.openxmlformats.org/officeDocument/2006/relationships/hyperlink" Target="https://access-i.be/en/je-recherche/musee-de-la-bande-dessinee/" TargetMode="External"/><Relationship Id="rId3" Type="http://schemas.openxmlformats.org/officeDocument/2006/relationships/hyperlink" Target="https://access-i.be/en/je-recherche/art-et-marges-museum/" TargetMode="External"/><Relationship Id="rId21" Type="http://schemas.openxmlformats.org/officeDocument/2006/relationships/hyperlink" Target="https://access-i.be/en/je-recherche/brussels-city-museum/" TargetMode="External"/><Relationship Id="rId7" Type="http://schemas.openxmlformats.org/officeDocument/2006/relationships/hyperlink" Target="https://access-i.be/en/je-recherche/belvue/" TargetMode="External"/><Relationship Id="rId12" Type="http://schemas.openxmlformats.org/officeDocument/2006/relationships/hyperlink" Target="https://access-i.be/en/je-recherche/civa-foundation-exhibition-rooms/" TargetMode="External"/><Relationship Id="rId17" Type="http://schemas.openxmlformats.org/officeDocument/2006/relationships/hyperlink" Target="https://access-i.be/en/je-recherche/mini-europe/" TargetMode="External"/><Relationship Id="rId2" Type="http://schemas.openxmlformats.org/officeDocument/2006/relationships/notesSlide" Target="../notesSlides/notesSlide19.xml"/><Relationship Id="rId16" Type="http://schemas.openxmlformats.org/officeDocument/2006/relationships/hyperlink" Target="https://access-i.be/en/je-recherche/le-monde-dayden-in-uccle/" TargetMode="External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cess-i.be/en/je-recherche/belgian-chocolate-village/" TargetMode="External"/><Relationship Id="rId11" Type="http://schemas.openxmlformats.org/officeDocument/2006/relationships/image" Target="../media/image32.jpg"/><Relationship Id="rId24" Type="http://schemas.openxmlformats.org/officeDocument/2006/relationships/hyperlink" Target="https://access-i.be/en/je-recherche/hal-gate/" TargetMode="External"/><Relationship Id="rId5" Type="http://schemas.openxmlformats.org/officeDocument/2006/relationships/hyperlink" Target="https://access-i.be/en/je-recherche/autoworld/" TargetMode="External"/><Relationship Id="rId15" Type="http://schemas.openxmlformats.org/officeDocument/2006/relationships/hyperlink" Target="https://access-i.be/en/je-recherche/kbr-museum/" TargetMode="External"/><Relationship Id="rId23" Type="http://schemas.openxmlformats.org/officeDocument/2006/relationships/hyperlink" Target="https://access-i.be/en/je-recherche/fashion-lace-museum/" TargetMode="External"/><Relationship Id="rId10" Type="http://schemas.openxmlformats.org/officeDocument/2006/relationships/hyperlink" Target="https://access-i.be/en/je-recherche/design-museum-brussels/" TargetMode="External"/><Relationship Id="rId19" Type="http://schemas.openxmlformats.org/officeDocument/2006/relationships/hyperlink" Target="https://access-i.be/en/je-recherche/museum-of-medicine/" TargetMode="External"/><Relationship Id="rId4" Type="http://schemas.openxmlformats.org/officeDocument/2006/relationships/hyperlink" Target="https://access-i.be/en/je-recherche/atomium/" TargetMode="External"/><Relationship Id="rId9" Type="http://schemas.openxmlformats.org/officeDocument/2006/relationships/hyperlink" Target="https://access-i.be/en/je-recherche/choco-story-brussels/" TargetMode="External"/><Relationship Id="rId14" Type="http://schemas.openxmlformats.org/officeDocument/2006/relationships/hyperlink" Target="https://access-i.be/en/je-recherche/institute-of-natural-sciences/" TargetMode="External"/><Relationship Id="rId22" Type="http://schemas.openxmlformats.org/officeDocument/2006/relationships/hyperlink" Target="https://access-i.be/en/je-recherche/sewer-museum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-i.be/en/je-recherche/bip-meeting-center/" TargetMode="External"/><Relationship Id="rId13" Type="http://schemas.openxmlformats.org/officeDocument/2006/relationships/hyperlink" Target="https://access-i.be/en/je-recherche/sparks-meeting/" TargetMode="External"/><Relationship Id="rId18" Type="http://schemas.openxmlformats.org/officeDocument/2006/relationships/hyperlink" Target="https://access-i.be/en/je-recherche/tour-taxis-gare-maritime/" TargetMode="External"/><Relationship Id="rId3" Type="http://schemas.openxmlformats.org/officeDocument/2006/relationships/image" Target="../media/image34.jpg"/><Relationship Id="rId21" Type="http://schemas.openxmlformats.org/officeDocument/2006/relationships/image" Target="../media/image38.png"/><Relationship Id="rId7" Type="http://schemas.openxmlformats.org/officeDocument/2006/relationships/hyperlink" Target="https://access-i.be/en/je-recherche/be-here/" TargetMode="External"/><Relationship Id="rId12" Type="http://schemas.openxmlformats.org/officeDocument/2006/relationships/hyperlink" Target="https://access-i.be/en/je-recherche/silo-brussels/" TargetMode="External"/><Relationship Id="rId17" Type="http://schemas.openxmlformats.org/officeDocument/2006/relationships/hyperlink" Target="https://access-i.be/en/je-recherche/tour-taxis-maison-de-la-poste/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access-i.be/en/je-recherche/the-faculty/" TargetMode="External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11" Type="http://schemas.openxmlformats.org/officeDocument/2006/relationships/hyperlink" Target="https://access-i.be/en/je-recherche/les-ateliers-des-tanneurs/" TargetMode="External"/><Relationship Id="rId5" Type="http://schemas.openxmlformats.org/officeDocument/2006/relationships/image" Target="../media/image36.jpg"/><Relationship Id="rId15" Type="http://schemas.openxmlformats.org/officeDocument/2006/relationships/hyperlink" Target="https://access-i.be/en/je-recherche/the-egg/" TargetMode="External"/><Relationship Id="rId10" Type="http://schemas.openxmlformats.org/officeDocument/2006/relationships/hyperlink" Target="https://access-i.be/en/je-recherche/the-tricoterie/" TargetMode="External"/><Relationship Id="rId19" Type="http://schemas.openxmlformats.org/officeDocument/2006/relationships/hyperlink" Target="https://access-i.be/en/je-recherche/tour-taxis-the-sheds/" TargetMode="External"/><Relationship Id="rId4" Type="http://schemas.openxmlformats.org/officeDocument/2006/relationships/image" Target="../media/image35.jpg"/><Relationship Id="rId9" Type="http://schemas.openxmlformats.org/officeDocument/2006/relationships/hyperlink" Target="https://access-i.be/en/je-recherche/dome-eventhall-docks-dome/" TargetMode="External"/><Relationship Id="rId14" Type="http://schemas.openxmlformats.org/officeDocument/2006/relationships/hyperlink" Target="https://access-i.be/en/je-recherche/square-brussels-convention-centre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-i.be/en/je-recherche/sofitel-brussels-europe/" TargetMode="External"/><Relationship Id="rId13" Type="http://schemas.openxmlformats.org/officeDocument/2006/relationships/image" Target="../media/image40.jpeg"/><Relationship Id="rId3" Type="http://schemas.openxmlformats.org/officeDocument/2006/relationships/hyperlink" Target="https://access-i.be/en/je-recherche/novotel-brussels-city-centre/" TargetMode="External"/><Relationship Id="rId7" Type="http://schemas.openxmlformats.org/officeDocument/2006/relationships/hyperlink" Target="https://access-i.be/en/je-recherche/pestana-brussels-schuman/" TargetMode="External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cess-i.be/en/je-recherche/jacques-brel-youth-hostel-and-stopover-lodge/" TargetMode="External"/><Relationship Id="rId11" Type="http://schemas.openxmlformats.org/officeDocument/2006/relationships/hyperlink" Target="https://access-i.be/en/je-recherche/thon-hotel-eu-hotel-section/" TargetMode="External"/><Relationship Id="rId5" Type="http://schemas.openxmlformats.org/officeDocument/2006/relationships/hyperlink" Target="https://access-i.be/en/je-recherche/pullman-brussels-centre-midi/" TargetMode="External"/><Relationship Id="rId15" Type="http://schemas.openxmlformats.org/officeDocument/2006/relationships/image" Target="../media/image33.svg"/><Relationship Id="rId10" Type="http://schemas.openxmlformats.org/officeDocument/2006/relationships/hyperlink" Target="https://access-i.be/en/je-recherche/the-liman-hotel/" TargetMode="External"/><Relationship Id="rId4" Type="http://schemas.openxmlformats.org/officeDocument/2006/relationships/hyperlink" Target="https://access-i.be/en/je-recherche/radisson-collection-hotel-grand-place-brussels/" TargetMode="External"/><Relationship Id="rId9" Type="http://schemas.openxmlformats.org/officeDocument/2006/relationships/hyperlink" Target="https://access-i.be/en/je-recherche/the-hotel/" TargetMode="External"/><Relationship Id="rId1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31.sv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30.svg"/><Relationship Id="rId4" Type="http://schemas.openxmlformats.org/officeDocument/2006/relationships/diagramLayout" Target="../diagrams/layout5.xml"/><Relationship Id="rId9" Type="http://schemas.openxmlformats.org/officeDocument/2006/relationships/image" Target="../media/image4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.jp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30.sv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46.svg"/><Relationship Id="rId4" Type="http://schemas.openxmlformats.org/officeDocument/2006/relationships/diagramLayout" Target="../diagrams/layout6.xml"/><Relationship Id="rId9" Type="http://schemas.openxmlformats.org/officeDocument/2006/relationships/image" Target="../media/image42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-i.be/en/je-recherche/circuit-velo-la-foret-de-soignes/" TargetMode="External"/><Relationship Id="rId13" Type="http://schemas.openxmlformats.org/officeDocument/2006/relationships/image" Target="../media/image50.jpeg"/><Relationship Id="rId3" Type="http://schemas.openxmlformats.org/officeDocument/2006/relationships/hyperlink" Target="https://visitwallonia.be/" TargetMode="External"/><Relationship Id="rId7" Type="http://schemas.openxmlformats.org/officeDocument/2006/relationships/hyperlink" Target="https://access-i.be/actualites/certification-d-un-circuit-velo-urbain" TargetMode="External"/><Relationship Id="rId12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cess-i.be/en/access-i-assesses-the-accessibility-of-cycle-routes-in-wallonia/" TargetMode="External"/><Relationship Id="rId11" Type="http://schemas.openxmlformats.org/officeDocument/2006/relationships/image" Target="../media/image48.jpeg"/><Relationship Id="rId5" Type="http://schemas.openxmlformats.org/officeDocument/2006/relationships/hyperlink" Target="https://access-i.be/actualites/access-i-verifie-l-accessibilite-des-circuits-velos-en-wallonie" TargetMode="External"/><Relationship Id="rId15" Type="http://schemas.openxmlformats.org/officeDocument/2006/relationships/hyperlink" Target="https://www.provelo.org/" TargetMode="External"/><Relationship Id="rId10" Type="http://schemas.openxmlformats.org/officeDocument/2006/relationships/image" Target="../media/image29.svg"/><Relationship Id="rId4" Type="http://schemas.openxmlformats.org/officeDocument/2006/relationships/image" Target="../media/image47.jpg"/><Relationship Id="rId9" Type="http://schemas.openxmlformats.org/officeDocument/2006/relationships/hyperlink" Target="https://access-i.be/en/je-recherche/circuit-velo-bruxelles-pour-tous/" TargetMode="External"/><Relationship Id="rId14" Type="http://schemas.openxmlformats.org/officeDocument/2006/relationships/image" Target="../media/image33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52.sv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46.svg"/><Relationship Id="rId4" Type="http://schemas.openxmlformats.org/officeDocument/2006/relationships/diagramLayout" Target="../diagrams/layout7.xml"/><Relationship Id="rId9" Type="http://schemas.openxmlformats.org/officeDocument/2006/relationships/image" Target="../media/image4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access-i.be/en/je-recherche/circuit-naturaccessible-de-bon-secours-parc-naturel-des-plaines-de-lescaut/" TargetMode="External"/><Relationship Id="rId13" Type="http://schemas.openxmlformats.org/officeDocument/2006/relationships/image" Target="../media/image53.jpeg"/><Relationship Id="rId3" Type="http://schemas.openxmlformats.org/officeDocument/2006/relationships/hyperlink" Target="https://access-i.be/espaces/parc-naturel-d-attert" TargetMode="External"/><Relationship Id="rId7" Type="http://schemas.openxmlformats.org/officeDocument/2006/relationships/hyperlink" Target="https://access-i.be/en/je-recherche/sentier-des-chauves-souris-parc-naturel-de-gaume/" TargetMode="External"/><Relationship Id="rId12" Type="http://schemas.openxmlformats.org/officeDocument/2006/relationships/hyperlink" Target="https://www.facebook.com/LoterieNationaleLoterij/videos/1231210357243668" TargetMode="External"/><Relationship Id="rId17" Type="http://schemas.openxmlformats.org/officeDocument/2006/relationships/image" Target="../media/image56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cess-i.be/en/je-recherche/sentier-de-la-trientale-parc-naturel-hautes-fagnes-eifel/" TargetMode="External"/><Relationship Id="rId11" Type="http://schemas.openxmlformats.org/officeDocument/2006/relationships/hyperlink" Target="https://access-i.be/en/je-recherche/au-fil-de-la-mehaigne-parc-naturel-burdinale-mehaigne/" TargetMode="External"/><Relationship Id="rId5" Type="http://schemas.openxmlformats.org/officeDocument/2006/relationships/hyperlink" Target="https://access-i.be/en/je-recherche/sentier-transfrontalier-de-najauge-parc-naturel-viroin-hermeton/" TargetMode="External"/><Relationship Id="rId15" Type="http://schemas.openxmlformats.org/officeDocument/2006/relationships/image" Target="../media/image54.png"/><Relationship Id="rId10" Type="http://schemas.openxmlformats.org/officeDocument/2006/relationships/hyperlink" Target="https://access-i.be/en/je-recherche/sentier-didactique-du-bois-de-la-fontaine-parc-naturel-des-deux-ourthes/" TargetMode="External"/><Relationship Id="rId4" Type="http://schemas.openxmlformats.org/officeDocument/2006/relationships/hyperlink" Target="https://access-i.be/en/je-recherche/circuit-didactique-a-metzert-parc-naturel-de-la-vallee-de-lattert/" TargetMode="External"/><Relationship Id="rId9" Type="http://schemas.openxmlformats.org/officeDocument/2006/relationships/hyperlink" Target="https://access-i.be/je-recherche/balade-du-mont-de-lenclus-parc-naturel-du-pays-des-collines/" TargetMode="External"/><Relationship Id="rId14" Type="http://schemas.openxmlformats.org/officeDocument/2006/relationships/hyperlink" Target="https://parcsnaturelsdewallonie.be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52.sv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46.svg"/><Relationship Id="rId4" Type="http://schemas.openxmlformats.org/officeDocument/2006/relationships/diagramLayout" Target="../diagrams/layout8.xml"/><Relationship Id="rId9" Type="http://schemas.openxmlformats.org/officeDocument/2006/relationships/image" Target="../media/image4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gv2e_nOErc&amp;list=PLo5vLlvQUSAdvQQSnSg4DX5S4LiB3v72g&amp;index=1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axelle.brygo@access-i.be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A18632-2E37-7CC4-F8C0-7021964BDB55}"/>
              </a:ext>
            </a:extLst>
          </p:cNvPr>
          <p:cNvSpPr/>
          <p:nvPr/>
        </p:nvSpPr>
        <p:spPr>
          <a:xfrm>
            <a:off x="3814860" y="3213610"/>
            <a:ext cx="2973355" cy="2757390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BF9B90-FA7F-6ADE-4FB7-4C2FB8727169}"/>
              </a:ext>
            </a:extLst>
          </p:cNvPr>
          <p:cNvSpPr/>
          <p:nvPr/>
        </p:nvSpPr>
        <p:spPr>
          <a:xfrm>
            <a:off x="9218645" y="223935"/>
            <a:ext cx="2973355" cy="2757390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2B0749-79C9-96E2-3609-03EA37A1D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6" y="223934"/>
            <a:ext cx="3289364" cy="2757391"/>
          </a:xfrm>
          <a:prstGeom prst="rect">
            <a:avLst/>
          </a:prstGeom>
        </p:spPr>
      </p:pic>
      <p:pic>
        <p:nvPicPr>
          <p:cNvPr id="8" name="Image 7" descr="Une image contenant extérieur, ciel, vélo&#10;&#10;Description générée automatiquement">
            <a:extLst>
              <a:ext uri="{FF2B5EF4-FFF2-40B4-BE49-F238E27FC236}">
                <a16:creationId xmlns:a16="http://schemas.microsoft.com/office/drawing/2014/main" id="{6F8DFFB0-7AE7-B356-C3AE-87061A521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1" y="454699"/>
            <a:ext cx="7957618" cy="5305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28BDECB-C86E-E601-8B95-FF1EA098D7F5}"/>
              </a:ext>
            </a:extLst>
          </p:cNvPr>
          <p:cNvSpPr/>
          <p:nvPr/>
        </p:nvSpPr>
        <p:spPr>
          <a:xfrm>
            <a:off x="3608045" y="223934"/>
            <a:ext cx="149290" cy="139959"/>
          </a:xfrm>
          <a:prstGeom prst="ellipse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E08E1B-8BDB-7ADF-5657-46B34C564C30}"/>
              </a:ext>
            </a:extLst>
          </p:cNvPr>
          <p:cNvSpPr/>
          <p:nvPr/>
        </p:nvSpPr>
        <p:spPr>
          <a:xfrm>
            <a:off x="11532637" y="5901020"/>
            <a:ext cx="149290" cy="139959"/>
          </a:xfrm>
          <a:prstGeom prst="ellipse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05CA239-0AC8-8B45-E509-202D3662C40A}"/>
              </a:ext>
            </a:extLst>
          </p:cNvPr>
          <p:cNvSpPr/>
          <p:nvPr/>
        </p:nvSpPr>
        <p:spPr>
          <a:xfrm>
            <a:off x="3856710" y="436038"/>
            <a:ext cx="79250" cy="95807"/>
          </a:xfrm>
          <a:prstGeom prst="ellipse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E642E2-C1E9-DB5E-187D-2AB0BE0838A6}"/>
              </a:ext>
            </a:extLst>
          </p:cNvPr>
          <p:cNvSpPr txBox="1"/>
          <p:nvPr/>
        </p:nvSpPr>
        <p:spPr>
          <a:xfrm>
            <a:off x="0" y="3766821"/>
            <a:ext cx="3795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Label Week 2026</a:t>
            </a:r>
            <a:endParaRPr lang="fr-BE" sz="20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26F4B9-1983-6526-315E-74A9C6724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6" b="19926"/>
          <a:stretch/>
        </p:blipFill>
        <p:spPr>
          <a:xfrm>
            <a:off x="405766" y="4431725"/>
            <a:ext cx="3048000" cy="64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8545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207770" y="315138"/>
            <a:ext cx="5475275" cy="709224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missions 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8B27A2A1-314E-1B13-F016-B6B14C2906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626941"/>
              </p:ext>
            </p:extLst>
          </p:nvPr>
        </p:nvGraphicFramePr>
        <p:xfrm>
          <a:off x="4889241" y="0"/>
          <a:ext cx="7491659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430815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1" y="307910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Evaluation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241C2E-5C7A-A098-CC7A-EB133B06DB6B}"/>
              </a:ext>
            </a:extLst>
          </p:cNvPr>
          <p:cNvSpPr txBox="1"/>
          <p:nvPr/>
        </p:nvSpPr>
        <p:spPr>
          <a:xfrm>
            <a:off x="674913" y="1283693"/>
            <a:ext cx="1084217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evaluates 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level of accessibility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 places open to the general public.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does it work ? Access-i works with 6 accessibility consulting companies in Wallonia and Brussels.</a:t>
            </a:r>
            <a:endParaRPr lang="fr-FR" sz="24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1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Target audiences : tourism operators, event organizers, building managers, project developers,… </a:t>
            </a:r>
            <a:endParaRPr lang="fr-F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23E15-5F72-DC2F-9CEA-79CEDABE8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11" y="3568853"/>
            <a:ext cx="3604815" cy="5930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8BE1C8-C29E-812F-B6F9-368CB0E27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486" y="3393552"/>
            <a:ext cx="865025" cy="859651"/>
          </a:xfrm>
          <a:prstGeom prst="rect">
            <a:avLst/>
          </a:prstGeom>
        </p:spPr>
      </p:pic>
      <p:pic>
        <p:nvPicPr>
          <p:cNvPr id="7" name="Image 6" descr="Une image contenant texte, signe, arts de la table, assiette&#10;&#10;Description générée automatiquement">
            <a:extLst>
              <a:ext uri="{FF2B5EF4-FFF2-40B4-BE49-F238E27FC236}">
                <a16:creationId xmlns:a16="http://schemas.microsoft.com/office/drawing/2014/main" id="{D8BE7E60-AE58-C71B-C655-EB0F6A95C3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361" y="3547042"/>
            <a:ext cx="2248033" cy="5526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AA7FCC-1FA3-A11D-83E3-DC832C60C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923" y="4758794"/>
            <a:ext cx="1687742" cy="6855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4348F8C-E6C9-4AE7-425A-62DEC5DF15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811" y="4273824"/>
            <a:ext cx="2259539" cy="10732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51F371-ADD1-2FF6-5934-C8C688473E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376" y="4592417"/>
            <a:ext cx="2504018" cy="73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8329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0" y="265589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</a:t>
            </a:r>
            <a:r>
              <a:rPr lang="en-US" sz="4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Evaluation</a:t>
            </a:r>
            <a:endParaRPr lang="en-US" sz="4400" kern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241C2E-5C7A-A098-CC7A-EB133B06DB6B}"/>
              </a:ext>
            </a:extLst>
          </p:cNvPr>
          <p:cNvSpPr txBox="1"/>
          <p:nvPr/>
        </p:nvSpPr>
        <p:spPr>
          <a:xfrm>
            <a:off x="3408101" y="1100779"/>
            <a:ext cx="537579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journey of a certified operator :</a:t>
            </a:r>
            <a:endParaRPr lang="fr-BE" sz="20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BE" dirty="0">
              <a:solidFill>
                <a:schemeClr val="bg2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BCCEDEF8-6379-1842-BFE4-024C3359C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9972502"/>
              </p:ext>
            </p:extLst>
          </p:nvPr>
        </p:nvGraphicFramePr>
        <p:xfrm>
          <a:off x="218024" y="1439333"/>
          <a:ext cx="116971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25B48B8-BB0F-8FD0-F695-598070116C9F}"/>
              </a:ext>
            </a:extLst>
          </p:cNvPr>
          <p:cNvSpPr/>
          <p:nvPr/>
        </p:nvSpPr>
        <p:spPr>
          <a:xfrm>
            <a:off x="1600977" y="4993219"/>
            <a:ext cx="3010352" cy="1556871"/>
          </a:xfrm>
          <a:prstGeom prst="roundRect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Evaluation and information tool that shows the existing accessibility.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Self-declaration</a:t>
            </a:r>
          </a:p>
        </p:txBody>
      </p:sp>
      <p:sp>
        <p:nvSpPr>
          <p:cNvPr id="7" name="Non égal 6">
            <a:extLst>
              <a:ext uri="{FF2B5EF4-FFF2-40B4-BE49-F238E27FC236}">
                <a16:creationId xmlns:a16="http://schemas.microsoft.com/office/drawing/2014/main" id="{455FF170-CC69-07F5-1D23-81D8A66DD260}"/>
              </a:ext>
            </a:extLst>
          </p:cNvPr>
          <p:cNvSpPr/>
          <p:nvPr/>
        </p:nvSpPr>
        <p:spPr>
          <a:xfrm>
            <a:off x="1195872" y="6216727"/>
            <a:ext cx="535733" cy="375684"/>
          </a:xfrm>
          <a:prstGeom prst="mathNotEqual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5" name="Est égal à 4">
            <a:extLst>
              <a:ext uri="{FF2B5EF4-FFF2-40B4-BE49-F238E27FC236}">
                <a16:creationId xmlns:a16="http://schemas.microsoft.com/office/drawing/2014/main" id="{CB51B24B-8552-F8E4-7401-BB1F6A06EEB1}"/>
              </a:ext>
            </a:extLst>
          </p:cNvPr>
          <p:cNvSpPr/>
          <p:nvPr/>
        </p:nvSpPr>
        <p:spPr>
          <a:xfrm>
            <a:off x="4115815" y="5358088"/>
            <a:ext cx="812801" cy="580817"/>
          </a:xfrm>
          <a:prstGeom prst="mathEqual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7763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1" y="307910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Information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F7A7D9-629C-2B86-A202-DCFB52D7BAD1}"/>
              </a:ext>
            </a:extLst>
          </p:cNvPr>
          <p:cNvSpPr txBox="1"/>
          <p:nvPr/>
        </p:nvSpPr>
        <p:spPr>
          <a:xfrm>
            <a:off x="2436442" y="1200833"/>
            <a:ext cx="7521277" cy="461665"/>
          </a:xfrm>
          <a:prstGeom prst="rect">
            <a:avLst/>
          </a:prstGeom>
          <a:noFill/>
          <a:ln w="28575">
            <a:solidFill>
              <a:srgbClr val="D4005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mission = to inform truthfully</a:t>
            </a:r>
            <a:endParaRPr lang="fr-BE" sz="24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E802B5-BED2-25EB-A387-007D112E7A5A}"/>
              </a:ext>
            </a:extLst>
          </p:cNvPr>
          <p:cNvSpPr txBox="1"/>
          <p:nvPr/>
        </p:nvSpPr>
        <p:spPr>
          <a:xfrm>
            <a:off x="590937" y="1799640"/>
            <a:ext cx="1121228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provides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reliable and verified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on the accessibility of places open to the general public.</a:t>
            </a: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Target audiences : 7 disability categories, close caregivers and anyone concerned with accessibility. </a:t>
            </a:r>
          </a:p>
          <a:p>
            <a:pPr algn="just"/>
            <a:endParaRPr lang="en-US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to inform ? 4 channels : </a:t>
            </a: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On our website : each certified operator has an information page listing the facilities of the place and the possible difficulties that may occur on site.</a:t>
            </a:r>
            <a:endParaRPr lang="fr-FR" sz="9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DA7BE0-C1B1-B83F-F028-0CDF0A700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76" y="3245387"/>
            <a:ext cx="1166738" cy="11303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D2014-0C84-0812-F0BB-E9F870285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853" y="3410439"/>
            <a:ext cx="772517" cy="9863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38AD2D-B677-A57D-1FC4-4565F7B9D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08" y="3429000"/>
            <a:ext cx="775789" cy="10103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9DC408-68AD-552B-8F11-132F1BE1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27" y="3223973"/>
            <a:ext cx="856012" cy="1133913"/>
          </a:xfrm>
          <a:prstGeom prst="rect">
            <a:avLst/>
          </a:prstGeom>
        </p:spPr>
      </p:pic>
      <p:pic>
        <p:nvPicPr>
          <p:cNvPr id="14" name="Image 13" descr="Une image contenant hache, matériel&#10;&#10;Description générée automatiquement">
            <a:extLst>
              <a:ext uri="{FF2B5EF4-FFF2-40B4-BE49-F238E27FC236}">
                <a16:creationId xmlns:a16="http://schemas.microsoft.com/office/drawing/2014/main" id="{6DB64905-3283-FF09-904B-C7A7817AC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24" y="3195672"/>
            <a:ext cx="1295044" cy="12142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84E60F-39F4-2B7E-AB05-D85C3B801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2" y="3410439"/>
            <a:ext cx="619934" cy="10103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DF9490-0F2E-97A0-91EE-57317C6330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01" y="3235837"/>
            <a:ext cx="1069118" cy="11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7868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81DA326-8CF9-FE46-E46E-60683DC3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104" y="146359"/>
            <a:ext cx="9243792" cy="671164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2BEA64-6E45-47B3-96FA-FCD976426CEE}"/>
              </a:ext>
            </a:extLst>
          </p:cNvPr>
          <p:cNvSpPr/>
          <p:nvPr/>
        </p:nvSpPr>
        <p:spPr>
          <a:xfrm>
            <a:off x="186813" y="146359"/>
            <a:ext cx="2585884" cy="1429311"/>
          </a:xfrm>
          <a:prstGeom prst="round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page</a:t>
            </a:r>
          </a:p>
        </p:txBody>
      </p:sp>
    </p:spTree>
    <p:extLst>
      <p:ext uri="{BB962C8B-B14F-4D97-AF65-F5344CB8AC3E}">
        <p14:creationId xmlns:p14="http://schemas.microsoft.com/office/powerpoint/2010/main" val="257327707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2BEA64-6E45-47B3-96FA-FCD976426CEE}"/>
              </a:ext>
            </a:extLst>
          </p:cNvPr>
          <p:cNvSpPr/>
          <p:nvPr/>
        </p:nvSpPr>
        <p:spPr>
          <a:xfrm>
            <a:off x="186813" y="146359"/>
            <a:ext cx="2585884" cy="1429311"/>
          </a:xfrm>
          <a:prstGeom prst="round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page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86887E0-6CA1-C4F4-8A45-3B24DAD6F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77" y="-20476"/>
            <a:ext cx="7214584" cy="687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1402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74C3A42-1555-1321-42AF-250CFE2D0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6" y="287047"/>
            <a:ext cx="10335624" cy="6424594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2BEA64-6E45-47B3-96FA-FCD976426CEE}"/>
              </a:ext>
            </a:extLst>
          </p:cNvPr>
          <p:cNvSpPr/>
          <p:nvPr/>
        </p:nvSpPr>
        <p:spPr>
          <a:xfrm>
            <a:off x="186813" y="146359"/>
            <a:ext cx="2585884" cy="1429311"/>
          </a:xfrm>
          <a:prstGeom prst="round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page</a:t>
            </a:r>
          </a:p>
        </p:txBody>
      </p:sp>
    </p:spTree>
    <p:extLst>
      <p:ext uri="{BB962C8B-B14F-4D97-AF65-F5344CB8AC3E}">
        <p14:creationId xmlns:p14="http://schemas.microsoft.com/office/powerpoint/2010/main" val="17957024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2FD6804-328B-4B37-9769-E1D64C147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622" y="179824"/>
            <a:ext cx="7548798" cy="696758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Renewal of certification</a:t>
            </a:r>
            <a:endParaRPr lang="en-US" sz="4000" kern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7CBC360-924C-40C5-8339-EA936BDF8E3B}"/>
              </a:ext>
            </a:extLst>
          </p:cNvPr>
          <p:cNvSpPr/>
          <p:nvPr/>
        </p:nvSpPr>
        <p:spPr>
          <a:xfrm>
            <a:off x="158287" y="1151856"/>
            <a:ext cx="5486734" cy="1815279"/>
          </a:xfrm>
          <a:prstGeom prst="round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Validity period of a certification =</a:t>
            </a:r>
          </a:p>
          <a:p>
            <a:pPr algn="ctr"/>
            <a:r>
              <a:rPr lang="en-US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 years </a:t>
            </a:r>
          </a:p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(except event)</a:t>
            </a:r>
          </a:p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Purpose = to guarantee the reliability of the information</a:t>
            </a:r>
            <a:endParaRPr lang="fr-BE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25BD1DC-ECBA-4E91-A7AD-54A515AB8B43}"/>
              </a:ext>
            </a:extLst>
          </p:cNvPr>
          <p:cNvSpPr/>
          <p:nvPr/>
        </p:nvSpPr>
        <p:spPr>
          <a:xfrm>
            <a:off x="2551008" y="3087117"/>
            <a:ext cx="9510577" cy="3497753"/>
          </a:xfrm>
          <a:prstGeom prst="roundRect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What's next?</a:t>
            </a:r>
          </a:p>
          <a:p>
            <a:pPr algn="ctr"/>
            <a:endParaRPr lang="en-US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Renewal of certification :</a:t>
            </a:r>
          </a:p>
          <a:p>
            <a:pPr algn="ctr"/>
            <a:endParaRPr lang="en-US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1) No change in 3 years -&gt; declaration on honor + annual fee (60,50 € VAT included)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2) Changes in the structure -&gt; New audit necessary -&gt; 3 years of certification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3) Does not wish to renew -&gt; leaves the Access-i database </a:t>
            </a:r>
            <a:endParaRPr lang="fr-B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necteur : en angle 2">
            <a:extLst>
              <a:ext uri="{FF2B5EF4-FFF2-40B4-BE49-F238E27FC236}">
                <a16:creationId xmlns:a16="http://schemas.microsoft.com/office/drawing/2014/main" id="{20EE9DE1-EDDE-7BB3-A992-B8F415A53E51}"/>
              </a:ext>
            </a:extLst>
          </p:cNvPr>
          <p:cNvCxnSpPr>
            <a:cxnSpLocks/>
          </p:cNvCxnSpPr>
          <p:nvPr/>
        </p:nvCxnSpPr>
        <p:spPr>
          <a:xfrm flipV="1">
            <a:off x="0" y="276278"/>
            <a:ext cx="3769567" cy="296619"/>
          </a:xfrm>
          <a:prstGeom prst="bentConnector3">
            <a:avLst/>
          </a:prstGeom>
          <a:ln w="38100">
            <a:solidFill>
              <a:srgbClr val="D40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447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1" y="307910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Information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F7A7D9-629C-2B86-A202-DCFB52D7BAD1}"/>
              </a:ext>
            </a:extLst>
          </p:cNvPr>
          <p:cNvSpPr txBox="1"/>
          <p:nvPr/>
        </p:nvSpPr>
        <p:spPr>
          <a:xfrm>
            <a:off x="2436442" y="1200833"/>
            <a:ext cx="7521277" cy="461665"/>
          </a:xfrm>
          <a:prstGeom prst="rect">
            <a:avLst/>
          </a:prstGeom>
          <a:noFill/>
          <a:ln w="28575">
            <a:solidFill>
              <a:srgbClr val="D4005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mission = to inform truthfully</a:t>
            </a:r>
            <a:endParaRPr lang="fr-BE" sz="24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E802B5-BED2-25EB-A387-007D112E7A5A}"/>
              </a:ext>
            </a:extLst>
          </p:cNvPr>
          <p:cNvSpPr txBox="1"/>
          <p:nvPr/>
        </p:nvSpPr>
        <p:spPr>
          <a:xfrm>
            <a:off x="489857" y="1799640"/>
            <a:ext cx="11212286" cy="472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provides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reliable and verified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on the accessibility of places open to the general public.</a:t>
            </a: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Target audience : 7 disability categories, close caregivers and anyone concerned with accessibility. </a:t>
            </a:r>
          </a:p>
          <a:p>
            <a:pPr algn="just"/>
            <a:endParaRPr lang="en-US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to inform ? 4 channels : </a:t>
            </a: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On our website : each certified operator has an information page listing the facilities of the place and the possible difficulties that may occur on site.</a:t>
            </a:r>
            <a:endParaRPr lang="fr-FR" sz="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With the certification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visual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(displayed on the front door, on website and on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communication materials).</a:t>
            </a:r>
            <a:endParaRPr lang="fr-F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9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DA7BE0-C1B1-B83F-F028-0CDF0A700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76" y="3245387"/>
            <a:ext cx="1166738" cy="11303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D2014-0C84-0812-F0BB-E9F870285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853" y="3410439"/>
            <a:ext cx="772517" cy="9863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38AD2D-B677-A57D-1FC4-4565F7B9D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08" y="3429000"/>
            <a:ext cx="775789" cy="10103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9DC408-68AD-552B-8F11-132F1BE1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27" y="3223973"/>
            <a:ext cx="856012" cy="1133913"/>
          </a:xfrm>
          <a:prstGeom prst="rect">
            <a:avLst/>
          </a:prstGeom>
        </p:spPr>
      </p:pic>
      <p:pic>
        <p:nvPicPr>
          <p:cNvPr id="14" name="Image 13" descr="Une image contenant hache, matériel&#10;&#10;Description générée automatiquement">
            <a:extLst>
              <a:ext uri="{FF2B5EF4-FFF2-40B4-BE49-F238E27FC236}">
                <a16:creationId xmlns:a16="http://schemas.microsoft.com/office/drawing/2014/main" id="{6DB64905-3283-FF09-904B-C7A7817AC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24" y="3195672"/>
            <a:ext cx="1295044" cy="12142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84E60F-39F4-2B7E-AB05-D85C3B801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2" y="3410439"/>
            <a:ext cx="619934" cy="10103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DF9490-0F2E-97A0-91EE-57317C6330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01" y="3235837"/>
            <a:ext cx="1069118" cy="11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092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6D7BB-9BF1-1E9A-2A92-B44928FC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63BB429F-0CCC-533D-B34E-8C10B35BD09B}"/>
              </a:ext>
            </a:extLst>
          </p:cNvPr>
          <p:cNvSpPr txBox="1"/>
          <p:nvPr/>
        </p:nvSpPr>
        <p:spPr>
          <a:xfrm>
            <a:off x="6456785" y="1349935"/>
            <a:ext cx="5520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Three different levels of accessibility :</a:t>
            </a:r>
            <a:endParaRPr lang="fr-BE" sz="2000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AB187E-04DE-7705-6F42-8D2E9F099E66}"/>
              </a:ext>
            </a:extLst>
          </p:cNvPr>
          <p:cNvSpPr txBox="1"/>
          <p:nvPr/>
        </p:nvSpPr>
        <p:spPr>
          <a:xfrm>
            <a:off x="6384422" y="2545941"/>
            <a:ext cx="468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Accessible ! : I can come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alone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895F63-F65D-271D-34F9-C8BE87041A8D}"/>
              </a:ext>
            </a:extLst>
          </p:cNvPr>
          <p:cNvSpPr txBox="1"/>
          <p:nvPr/>
        </p:nvSpPr>
        <p:spPr>
          <a:xfrm>
            <a:off x="6384421" y="3362600"/>
            <a:ext cx="559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BE" sz="2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Accessible </a:t>
            </a:r>
            <a:r>
              <a:rPr lang="fr-BE" sz="2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with</a:t>
            </a:r>
            <a:r>
              <a:rPr lang="fr-BE" sz="2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200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occasional</a:t>
            </a:r>
            <a:r>
              <a:rPr lang="fr-BE" sz="2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assistance ! 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 have to come with someone. </a:t>
            </a:r>
            <a:endParaRPr lang="fr-FR" sz="200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920A65F-27C2-580F-6977-B77E77450223}"/>
              </a:ext>
            </a:extLst>
          </p:cNvPr>
          <p:cNvSpPr txBox="1"/>
          <p:nvPr/>
        </p:nvSpPr>
        <p:spPr>
          <a:xfrm>
            <a:off x="6384421" y="4487035"/>
            <a:ext cx="5306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 </a:t>
            </a:r>
            <a:r>
              <a:rPr lang="fr-BE" sz="20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careful</a:t>
            </a: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fr-BE" sz="20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special</a:t>
            </a: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20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features</a:t>
            </a:r>
            <a:r>
              <a:rPr lang="fr-BE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! 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 have to check the warning information </a:t>
            </a:r>
          </a:p>
          <a:p>
            <a:r>
              <a:rPr lang="fr-FR" sz="2000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-&gt; </a:t>
            </a:r>
            <a:r>
              <a:rPr lang="fr-BE" sz="2000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www.access-i.be</a:t>
            </a:r>
            <a:endParaRPr lang="fr-BE" sz="2000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rganigramme : Procédé 59">
            <a:extLst>
              <a:ext uri="{FF2B5EF4-FFF2-40B4-BE49-F238E27FC236}">
                <a16:creationId xmlns:a16="http://schemas.microsoft.com/office/drawing/2014/main" id="{5874FBA3-D136-13EA-F43D-EFF245A3C19C}"/>
              </a:ext>
            </a:extLst>
          </p:cNvPr>
          <p:cNvSpPr/>
          <p:nvPr/>
        </p:nvSpPr>
        <p:spPr>
          <a:xfrm>
            <a:off x="5887616" y="0"/>
            <a:ext cx="6304384" cy="6858000"/>
          </a:xfrm>
          <a:prstGeom prst="flowChartProcess">
            <a:avLst/>
          </a:prstGeom>
          <a:noFill/>
          <a:ln w="19050">
            <a:solidFill>
              <a:srgbClr val="E0007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 sz="200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C339A857-AA47-00D7-AFEB-95AE17EEDFC2}"/>
              </a:ext>
            </a:extLst>
          </p:cNvPr>
          <p:cNvSpPr txBox="1"/>
          <p:nvPr/>
        </p:nvSpPr>
        <p:spPr>
          <a:xfrm>
            <a:off x="425911" y="1319158"/>
            <a:ext cx="524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Is </a:t>
            </a:r>
            <a:r>
              <a:rPr lang="fr-BE" sz="2400" dirty="0" err="1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this</a:t>
            </a:r>
            <a:r>
              <a:rPr lang="fr-BE" sz="2400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infrastructure accessible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C69580-4382-3063-106C-D73D349E8CFE}"/>
              </a:ext>
            </a:extLst>
          </p:cNvPr>
          <p:cNvSpPr/>
          <p:nvPr/>
        </p:nvSpPr>
        <p:spPr>
          <a:xfrm>
            <a:off x="0" y="-7381"/>
            <a:ext cx="5887615" cy="56142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Certification label</a:t>
            </a:r>
            <a:endParaRPr lang="en-US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motif, carré, pixel, mots croisés&#10;&#10;Le contenu généré par l’IA peut être incorrect.">
            <a:extLst>
              <a:ext uri="{FF2B5EF4-FFF2-40B4-BE49-F238E27FC236}">
                <a16:creationId xmlns:a16="http://schemas.microsoft.com/office/drawing/2014/main" id="{D483E0FA-25CB-901A-F431-3F1D7E801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80" y="2545941"/>
            <a:ext cx="2562454" cy="256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9437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1" y="307910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Information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F7A7D9-629C-2B86-A202-DCFB52D7BAD1}"/>
              </a:ext>
            </a:extLst>
          </p:cNvPr>
          <p:cNvSpPr txBox="1"/>
          <p:nvPr/>
        </p:nvSpPr>
        <p:spPr>
          <a:xfrm>
            <a:off x="2436442" y="1200833"/>
            <a:ext cx="7521277" cy="461665"/>
          </a:xfrm>
          <a:prstGeom prst="rect">
            <a:avLst/>
          </a:prstGeom>
          <a:noFill/>
          <a:ln w="28575">
            <a:solidFill>
              <a:srgbClr val="D4005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mission = to inform truthfully</a:t>
            </a:r>
            <a:endParaRPr lang="fr-BE" sz="24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E802B5-BED2-25EB-A387-007D112E7A5A}"/>
              </a:ext>
            </a:extLst>
          </p:cNvPr>
          <p:cNvSpPr txBox="1"/>
          <p:nvPr/>
        </p:nvSpPr>
        <p:spPr>
          <a:xfrm>
            <a:off x="585520" y="1662498"/>
            <a:ext cx="11020959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provides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reliable and verified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on the accessibility of places open to the general public.</a:t>
            </a: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Target audience : 7 disability categories, close caregivers and anyone concerned with accessibility. </a:t>
            </a:r>
          </a:p>
          <a:p>
            <a:pPr algn="just"/>
            <a:endParaRPr lang="en-US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to inform ? 4 channels : </a:t>
            </a: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On our website : each certified operator has an information page listing the facilities of the place and the possible difficulties that may occur on site.</a:t>
            </a:r>
            <a:endParaRPr lang="fr-FR" sz="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With the certification label (displayed on the front door, on website and on communication materials).</a:t>
            </a:r>
            <a:endParaRPr lang="fr-F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 On our social networks.</a:t>
            </a:r>
            <a:endParaRPr lang="fr-FR" sz="1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9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DA7BE0-C1B1-B83F-F028-0CDF0A700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76" y="3245387"/>
            <a:ext cx="1166738" cy="11303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D2014-0C84-0812-F0BB-E9F870285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853" y="3410439"/>
            <a:ext cx="772517" cy="9863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38AD2D-B677-A57D-1FC4-4565F7B9D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08" y="3429000"/>
            <a:ext cx="775789" cy="10103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9DC408-68AD-552B-8F11-132F1BE1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27" y="3223973"/>
            <a:ext cx="856012" cy="1133913"/>
          </a:xfrm>
          <a:prstGeom prst="rect">
            <a:avLst/>
          </a:prstGeom>
        </p:spPr>
      </p:pic>
      <p:pic>
        <p:nvPicPr>
          <p:cNvPr id="14" name="Image 13" descr="Une image contenant hache, matériel&#10;&#10;Description générée automatiquement">
            <a:extLst>
              <a:ext uri="{FF2B5EF4-FFF2-40B4-BE49-F238E27FC236}">
                <a16:creationId xmlns:a16="http://schemas.microsoft.com/office/drawing/2014/main" id="{6DB64905-3283-FF09-904B-C7A7817AC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24" y="3195672"/>
            <a:ext cx="1295044" cy="12142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84E60F-39F4-2B7E-AB05-D85C3B801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2" y="3410439"/>
            <a:ext cx="619934" cy="10103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DF9490-0F2E-97A0-91EE-57317C6330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01" y="3235837"/>
            <a:ext cx="1069118" cy="11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00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EBBC59F-AFDC-1254-B86A-90B6144B8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800" y="0"/>
            <a:ext cx="4060800" cy="50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0F6A1A-6E03-4612-BBA4-6EEED8A9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512" y="4808586"/>
            <a:ext cx="6003808" cy="1677558"/>
          </a:xfrm>
        </p:spPr>
        <p:txBody>
          <a:bodyPr>
            <a:norm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fr-FR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-&gt;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Videos in sign language, subtitled, audio-described and with contrasted font.</a:t>
            </a:r>
            <a:endParaRPr lang="fr-FR" sz="24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43C2DC-1956-64B8-2825-EC63A9A47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0"/>
            <a:ext cx="5486400" cy="685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98C1E91-3819-D547-EA40-D4593BC9A94D}"/>
              </a:ext>
            </a:extLst>
          </p:cNvPr>
          <p:cNvSpPr/>
          <p:nvPr/>
        </p:nvSpPr>
        <p:spPr>
          <a:xfrm>
            <a:off x="1418215" y="115784"/>
            <a:ext cx="3536103" cy="1429311"/>
          </a:xfrm>
          <a:prstGeom prst="roundRect">
            <a:avLst/>
          </a:prstGeom>
          <a:solidFill>
            <a:srgbClr val="D40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social networks</a:t>
            </a:r>
          </a:p>
        </p:txBody>
      </p:sp>
    </p:spTree>
    <p:extLst>
      <p:ext uri="{BB962C8B-B14F-4D97-AF65-F5344CB8AC3E}">
        <p14:creationId xmlns:p14="http://schemas.microsoft.com/office/powerpoint/2010/main" val="143217492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1" y="307910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Information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3F7A7D9-629C-2B86-A202-DCFB52D7BAD1}"/>
              </a:ext>
            </a:extLst>
          </p:cNvPr>
          <p:cNvSpPr txBox="1"/>
          <p:nvPr/>
        </p:nvSpPr>
        <p:spPr>
          <a:xfrm>
            <a:off x="2436442" y="1200833"/>
            <a:ext cx="7521277" cy="461665"/>
          </a:xfrm>
          <a:prstGeom prst="rect">
            <a:avLst/>
          </a:prstGeom>
          <a:noFill/>
          <a:ln w="28575">
            <a:solidFill>
              <a:srgbClr val="D40050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mission = to inform truthfully</a:t>
            </a:r>
            <a:endParaRPr lang="fr-BE" sz="24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E802B5-BED2-25EB-A387-007D112E7A5A}"/>
              </a:ext>
            </a:extLst>
          </p:cNvPr>
          <p:cNvSpPr txBox="1"/>
          <p:nvPr/>
        </p:nvSpPr>
        <p:spPr>
          <a:xfrm>
            <a:off x="590937" y="1799640"/>
            <a:ext cx="11212286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provides </a:t>
            </a:r>
            <a:r>
              <a:rPr lang="en-US" sz="20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reliable and verified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information on the accessibility of places open to the general public.</a:t>
            </a: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Target audience : 7 disability categories, close caregivers and anyone concerned with accessibility. </a:t>
            </a:r>
          </a:p>
          <a:p>
            <a:pPr algn="just"/>
            <a:endParaRPr lang="en-US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fr-FR" sz="20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How to inform ? 4 channels : </a:t>
            </a: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1. On our website : each certified operator has an information page listing the facilities of the place and the possible difficulties that may occur on site.</a:t>
            </a:r>
            <a:endParaRPr lang="fr-FR" sz="8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2. With the certification label (displayed on the front door, on website and on communication materials).</a:t>
            </a:r>
            <a:endParaRPr lang="fr-F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 On our social networks (+ video newsletters).</a:t>
            </a:r>
          </a:p>
          <a:p>
            <a:pPr algn="just"/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4.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Through our professional network (partners, 6 accessibility consulting companies and 21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CAWaB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associations).</a:t>
            </a:r>
            <a:endParaRPr lang="fr-F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8DA7BE0-C1B1-B83F-F028-0CDF0A700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776" y="3245387"/>
            <a:ext cx="1166738" cy="11303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94D2014-0C84-0812-F0BB-E9F870285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853" y="3410439"/>
            <a:ext cx="772517" cy="9863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38AD2D-B677-A57D-1FC4-4565F7B9D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08" y="3429000"/>
            <a:ext cx="775789" cy="10103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9DC408-68AD-552B-8F11-132F1BE158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27" y="3223973"/>
            <a:ext cx="856012" cy="1133913"/>
          </a:xfrm>
          <a:prstGeom prst="rect">
            <a:avLst/>
          </a:prstGeom>
        </p:spPr>
      </p:pic>
      <p:pic>
        <p:nvPicPr>
          <p:cNvPr id="14" name="Image 13" descr="Une image contenant hache, matériel&#10;&#10;Description générée automatiquement">
            <a:extLst>
              <a:ext uri="{FF2B5EF4-FFF2-40B4-BE49-F238E27FC236}">
                <a16:creationId xmlns:a16="http://schemas.microsoft.com/office/drawing/2014/main" id="{6DB64905-3283-FF09-904B-C7A7817AC4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24" y="3195672"/>
            <a:ext cx="1295044" cy="121424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84E60F-39F4-2B7E-AB05-D85C3B8019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2" y="3410439"/>
            <a:ext cx="619934" cy="10103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DF9490-0F2E-97A0-91EE-57317C6330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01" y="3235837"/>
            <a:ext cx="1069118" cy="11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40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2ACCE-8625-942F-0704-783971958C31}"/>
              </a:ext>
            </a:extLst>
          </p:cNvPr>
          <p:cNvSpPr/>
          <p:nvPr/>
        </p:nvSpPr>
        <p:spPr>
          <a:xfrm>
            <a:off x="0" y="234284"/>
            <a:ext cx="12192000" cy="755781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 Consulting</a:t>
            </a:r>
            <a:endParaRPr lang="en-US" sz="4400" kern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D1E73D6-C5C1-82CC-0441-31F63780AFD8}"/>
              </a:ext>
            </a:extLst>
          </p:cNvPr>
          <p:cNvSpPr txBox="1"/>
          <p:nvPr/>
        </p:nvSpPr>
        <p:spPr>
          <a:xfrm>
            <a:off x="489857" y="1149041"/>
            <a:ext cx="112122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For operators who want to go further : possibility to ask for recommendations by type of disability in order to maximize the accessibility of the place.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2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D78D8E-8513-BCCF-75E4-C4494734DF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92" y="1968780"/>
            <a:ext cx="4707217" cy="2939122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47F6647-3F9E-B3E1-8E36-4248AA31B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9" y="4796082"/>
            <a:ext cx="4652805" cy="18688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4CD9D1-EB26-B1A0-2A14-848E311AF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640" y="2311914"/>
            <a:ext cx="5982502" cy="387419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1852442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E2D8D3-78C2-0B74-6971-3763F97DC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BE" sz="440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D039F2-9DD0-6A72-9CA1-FBAB462FF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305" y="1407115"/>
            <a:ext cx="10759751" cy="545634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Becoming a destination of excellence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Offering a high-quality experience to visitors throughout their visit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Increasing your visibility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Having economic and image benefits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Being part of a sustainable approach 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Taking part in an inclusive project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Spreading essential values to staff, collaborators and partners 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Being an example in the sector</a:t>
            </a:r>
            <a:endParaRPr lang="fr-BE" sz="24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E59ADF-6CBD-0484-BD11-68ED60F327F4}"/>
              </a:ext>
            </a:extLst>
          </p:cNvPr>
          <p:cNvSpPr/>
          <p:nvPr/>
        </p:nvSpPr>
        <p:spPr>
          <a:xfrm>
            <a:off x="0" y="365125"/>
            <a:ext cx="12192000" cy="692530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44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Why</a:t>
            </a: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44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get</a:t>
            </a: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44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certified</a:t>
            </a: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?</a:t>
            </a:r>
            <a:endParaRPr lang="en-US" sz="4400" kern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phique 5" descr="Commentaire, J’aime contour">
            <a:extLst>
              <a:ext uri="{FF2B5EF4-FFF2-40B4-BE49-F238E27FC236}">
                <a16:creationId xmlns:a16="http://schemas.microsoft.com/office/drawing/2014/main" id="{9F7AE068-8913-EE73-4E83-94B1361B7D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3182" y="2711592"/>
            <a:ext cx="2847389" cy="284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09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79D40B-C4B6-C21C-9300-559F0BA0C8B9}"/>
              </a:ext>
            </a:extLst>
          </p:cNvPr>
          <p:cNvSpPr/>
          <p:nvPr/>
        </p:nvSpPr>
        <p:spPr>
          <a:xfrm>
            <a:off x="0" y="365125"/>
            <a:ext cx="12192000" cy="692530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 </a:t>
            </a:r>
            <a:r>
              <a:rPr lang="fr-BE" sz="44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offers</a:t>
            </a: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44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you</a:t>
            </a:r>
            <a:r>
              <a:rPr lang="fr-BE" sz="4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:</a:t>
            </a:r>
            <a:endParaRPr lang="en-US" sz="4400" kern="1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83F5CC45-7B13-C928-2030-C5E1DE436E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4238487"/>
              </p:ext>
            </p:extLst>
          </p:nvPr>
        </p:nvGraphicFramePr>
        <p:xfrm>
          <a:off x="1532293" y="1215242"/>
          <a:ext cx="912741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9843095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7201648-F1C4-60AB-C25E-9674C12F9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4417197"/>
              </p:ext>
            </p:extLst>
          </p:nvPr>
        </p:nvGraphicFramePr>
        <p:xfrm>
          <a:off x="318664" y="1811867"/>
          <a:ext cx="11365337" cy="4368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9EBEA3-E843-3655-EACB-4438A8227ADF}"/>
              </a:ext>
            </a:extLst>
          </p:cNvPr>
          <p:cNvSpPr/>
          <p:nvPr/>
        </p:nvSpPr>
        <p:spPr>
          <a:xfrm>
            <a:off x="1804740" y="90732"/>
            <a:ext cx="8574832" cy="787967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METHODOLOGIES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Graphique 7" descr="Maison avec un remplissage uni">
            <a:extLst>
              <a:ext uri="{FF2B5EF4-FFF2-40B4-BE49-F238E27FC236}">
                <a16:creationId xmlns:a16="http://schemas.microsoft.com/office/drawing/2014/main" id="{7245F429-CED0-A9B8-EC52-BC00C9A60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033" y="3256837"/>
            <a:ext cx="592041" cy="592041"/>
          </a:xfrm>
          <a:prstGeom prst="rect">
            <a:avLst/>
          </a:prstGeom>
        </p:spPr>
      </p:pic>
      <p:pic>
        <p:nvPicPr>
          <p:cNvPr id="10" name="Graphique 9" descr="Ballons avec un remplissage uni">
            <a:extLst>
              <a:ext uri="{FF2B5EF4-FFF2-40B4-BE49-F238E27FC236}">
                <a16:creationId xmlns:a16="http://schemas.microsoft.com/office/drawing/2014/main" id="{89847CE2-AC63-87F4-DF3E-BB558B82A6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49819" y="1914824"/>
            <a:ext cx="592042" cy="592042"/>
          </a:xfrm>
          <a:prstGeom prst="rect">
            <a:avLst/>
          </a:prstGeom>
        </p:spPr>
      </p:pic>
      <p:pic>
        <p:nvPicPr>
          <p:cNvPr id="12" name="Graphique 11" descr="Cyclisme avec un remplissage uni">
            <a:extLst>
              <a:ext uri="{FF2B5EF4-FFF2-40B4-BE49-F238E27FC236}">
                <a16:creationId xmlns:a16="http://schemas.microsoft.com/office/drawing/2014/main" id="{D963D12F-F6EA-DA79-486B-370B45896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14748" y="1312436"/>
            <a:ext cx="592041" cy="592041"/>
          </a:xfrm>
          <a:prstGeom prst="rect">
            <a:avLst/>
          </a:prstGeom>
        </p:spPr>
      </p:pic>
      <p:pic>
        <p:nvPicPr>
          <p:cNvPr id="14" name="Graphique 13" descr="Scène pluvieuse avec un remplissage uni">
            <a:extLst>
              <a:ext uri="{FF2B5EF4-FFF2-40B4-BE49-F238E27FC236}">
                <a16:creationId xmlns:a16="http://schemas.microsoft.com/office/drawing/2014/main" id="{B3268EA9-7562-4305-89F6-2983D4323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91951" y="4814011"/>
            <a:ext cx="615821" cy="615821"/>
          </a:xfrm>
          <a:prstGeom prst="rect">
            <a:avLst/>
          </a:prstGeom>
        </p:spPr>
      </p:pic>
      <p:pic>
        <p:nvPicPr>
          <p:cNvPr id="16" name="Graphique 15" descr="Sapin avec un remplissage uni">
            <a:extLst>
              <a:ext uri="{FF2B5EF4-FFF2-40B4-BE49-F238E27FC236}">
                <a16:creationId xmlns:a16="http://schemas.microsoft.com/office/drawing/2014/main" id="{5026CEA2-C2ED-DBC4-7C39-651EF26AEF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56135" y="2789853"/>
            <a:ext cx="695131" cy="695131"/>
          </a:xfrm>
          <a:prstGeom prst="rect">
            <a:avLst/>
          </a:prstGeom>
        </p:spPr>
      </p:pic>
      <p:pic>
        <p:nvPicPr>
          <p:cNvPr id="17" name="Graphique 16" descr="Sapin avec un remplissage uni">
            <a:extLst>
              <a:ext uri="{FF2B5EF4-FFF2-40B4-BE49-F238E27FC236}">
                <a16:creationId xmlns:a16="http://schemas.microsoft.com/office/drawing/2014/main" id="{ACC2F4F4-ACBD-72EC-BB2E-53C0CC5B75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43730" y="3032513"/>
            <a:ext cx="448649" cy="4486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246D7-6098-8182-1B40-27A87E5BC2FE}"/>
              </a:ext>
            </a:extLst>
          </p:cNvPr>
          <p:cNvSpPr txBox="1"/>
          <p:nvPr/>
        </p:nvSpPr>
        <p:spPr>
          <a:xfrm>
            <a:off x="1610309" y="938137"/>
            <a:ext cx="68152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Criteria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legislation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(CODT/RRU)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Developed for and with users </a:t>
            </a: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21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D47F41-5352-EAD4-7BB1-34D45725ECEA}"/>
              </a:ext>
            </a:extLst>
          </p:cNvPr>
          <p:cNvSpPr/>
          <p:nvPr/>
        </p:nvSpPr>
        <p:spPr>
          <a:xfrm>
            <a:off x="0" y="100255"/>
            <a:ext cx="12192000" cy="808875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Certified</a:t>
            </a:r>
            <a:r>
              <a:rPr lang="fr-B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museums</a:t>
            </a:r>
            <a:r>
              <a:rPr lang="fr-B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and attractions in Brussels</a:t>
            </a:r>
            <a:endParaRPr lang="fr-BE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F19EB3-E9A6-201C-21CC-EE36176E0CD8}"/>
              </a:ext>
            </a:extLst>
          </p:cNvPr>
          <p:cNvSpPr txBox="1"/>
          <p:nvPr/>
        </p:nvSpPr>
        <p:spPr>
          <a:xfrm>
            <a:off x="64704" y="3952376"/>
            <a:ext cx="40121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Art and the Margins Museum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4"/>
              </a:rPr>
              <a:t>Atomium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5"/>
              </a:rPr>
              <a:t>Autoworld</a:t>
            </a:r>
            <a:endParaRPr lang="fr-BE" i="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i="0" dirty="0" err="1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/>
              </a:rPr>
              <a:t>Belgian</a:t>
            </a:r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/>
              </a:rPr>
              <a:t> </a:t>
            </a:r>
            <a:r>
              <a:rPr lang="fr-BE" i="0" dirty="0" err="1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/>
              </a:rPr>
              <a:t>Chocolate</a:t>
            </a:r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/>
              </a:rPr>
              <a:t> Village</a:t>
            </a:r>
            <a:endParaRPr lang="fr-BE" i="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/>
              </a:rPr>
              <a:t>BELvue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8"/>
              </a:rPr>
              <a:t>Charlier Museum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Choco Story Brussels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0"/>
              </a:rPr>
              <a:t>Design Museum Brussels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83" name="Picture 11">
            <a:extLst>
              <a:ext uri="{FF2B5EF4-FFF2-40B4-BE49-F238E27FC236}">
                <a16:creationId xmlns:a16="http://schemas.microsoft.com/office/drawing/2014/main" id="{8D52CFB2-8F5D-E25D-E4B8-9873C2A36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1" b="18851"/>
          <a:stretch/>
        </p:blipFill>
        <p:spPr bwMode="auto">
          <a:xfrm>
            <a:off x="2509153" y="1004888"/>
            <a:ext cx="7173694" cy="2851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E48BFEA-9314-304F-6678-644549820EA7}"/>
              </a:ext>
            </a:extLst>
          </p:cNvPr>
          <p:cNvSpPr txBox="1"/>
          <p:nvPr/>
        </p:nvSpPr>
        <p:spPr>
          <a:xfrm>
            <a:off x="3853630" y="3983744"/>
            <a:ext cx="40121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9.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2"/>
              </a:rPr>
              <a:t>CIVA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2"/>
              </a:rPr>
              <a:t>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2"/>
              </a:rPr>
              <a:t>Foundation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10.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3"/>
              </a:rPr>
              <a:t>MannekenPis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3"/>
              </a:rPr>
              <a:t> Wardrobe</a:t>
            </a:r>
            <a:endParaRPr lang="fr-BE" i="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11. 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4"/>
              </a:rPr>
              <a:t>Institute of Natural Sciences 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algn="l" fontAlgn="base"/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12.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5"/>
              </a:rPr>
              <a:t>KBR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5"/>
              </a:rPr>
              <a:t> Museum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13.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6"/>
              </a:rPr>
              <a:t>Ayden's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6"/>
              </a:rPr>
              <a:t> World in Uccle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14. </a:t>
            </a:r>
            <a:r>
              <a:rPr lang="fr-BE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7"/>
              </a:rPr>
              <a:t>Mini-Europe</a:t>
            </a:r>
            <a:endParaRPr lang="fr-BE" i="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15.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8"/>
              </a:rPr>
              <a:t>Comic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8"/>
              </a:rPr>
              <a:t>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8"/>
              </a:rPr>
              <a:t>Strip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8"/>
              </a:rPr>
              <a:t> Museum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16. </a:t>
            </a:r>
            <a:r>
              <a:rPr lang="fr-BE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9"/>
              </a:rPr>
              <a:t>Museum of </a:t>
            </a:r>
            <a:r>
              <a:rPr lang="fr-BE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9"/>
              </a:rPr>
              <a:t>Medicine</a:t>
            </a:r>
            <a:endParaRPr lang="fr-FR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que 2" descr="Curseur avec un remplissage uni">
            <a:extLst>
              <a:ext uri="{FF2B5EF4-FFF2-40B4-BE49-F238E27FC236}">
                <a16:creationId xmlns:a16="http://schemas.microsoft.com/office/drawing/2014/main" id="{21C4016B-02BA-9089-984C-893B40867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180503" y="5094365"/>
            <a:ext cx="364080" cy="36408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FA4022-DBBB-5F92-A2FB-D4075172EA7B}"/>
              </a:ext>
            </a:extLst>
          </p:cNvPr>
          <p:cNvSpPr txBox="1"/>
          <p:nvPr/>
        </p:nvSpPr>
        <p:spPr>
          <a:xfrm>
            <a:off x="7642557" y="3983744"/>
            <a:ext cx="44847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tabLst>
                <a:tab pos="457200" algn="l"/>
              </a:tabLst>
            </a:pPr>
            <a:r>
              <a:rPr lang="fr-FR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17.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21"/>
              </a:rPr>
              <a:t>Brussels City Museum</a:t>
            </a:r>
            <a:endParaRPr lang="fr-FR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lvl="0" fontAlgn="base">
              <a:tabLst>
                <a:tab pos="457200" algn="l"/>
              </a:tabLst>
            </a:pP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18. 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22"/>
              </a:rPr>
              <a:t>Sewer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22"/>
              </a:rPr>
              <a:t> Museum</a:t>
            </a:r>
            <a:endParaRPr lang="fr-BE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lvl="0" fontAlgn="base"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19.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23"/>
              </a:rPr>
              <a:t>Fashion &amp; Lace Museum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lvl="0" fontAlgn="base"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20.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24"/>
              </a:rPr>
              <a:t>Hal Gate</a:t>
            </a:r>
            <a:endParaRPr lang="en-US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lvl="0" fontAlgn="base">
              <a:tabLst>
                <a:tab pos="457200" algn="l"/>
              </a:tabLst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21. 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Train World (in 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progress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0" fontAlgn="base">
              <a:tabLst>
                <a:tab pos="457200" algn="l"/>
              </a:tabLst>
            </a:pP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22. Royal 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Army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Museum (in 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progress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0" fontAlgn="base">
              <a:tabLst>
                <a:tab pos="457200" algn="l"/>
              </a:tabLst>
            </a:pP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23. The French Fry Museum (in </a:t>
            </a:r>
            <a:r>
              <a:rPr lang="fr-FR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progress</a:t>
            </a:r>
            <a:r>
              <a:rPr lang="fr-FR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3572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D484369D-A508-4A4D-1EDD-540DA1D2B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3" r="17733"/>
          <a:stretch/>
        </p:blipFill>
        <p:spPr>
          <a:xfrm>
            <a:off x="358918" y="176288"/>
            <a:ext cx="2989598" cy="2989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C829CC-AFFD-FF08-0AAB-B2FF8C6D3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 b="8182"/>
          <a:stretch/>
        </p:blipFill>
        <p:spPr>
          <a:xfrm>
            <a:off x="3842468" y="176288"/>
            <a:ext cx="2989583" cy="2989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D12C1C-B917-5A80-6284-C3FD435BC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 b="8182"/>
          <a:stretch/>
        </p:blipFill>
        <p:spPr>
          <a:xfrm>
            <a:off x="358918" y="3337589"/>
            <a:ext cx="2963216" cy="2963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33CE3FD-ACD5-3694-44F9-6922733040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3855642" y="3337589"/>
            <a:ext cx="2963235" cy="2963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575E9296-5AB8-DF18-A29E-6044D9AFE104}"/>
              </a:ext>
            </a:extLst>
          </p:cNvPr>
          <p:cNvSpPr txBox="1"/>
          <p:nvPr/>
        </p:nvSpPr>
        <p:spPr>
          <a:xfrm>
            <a:off x="7109726" y="1659032"/>
            <a:ext cx="4723356" cy="49334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/>
              </a:rPr>
              <a:t>B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/>
              </a:rPr>
              <a:t>E-HERE</a:t>
            </a: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/>
              </a:rPr>
              <a:t>  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8"/>
              </a:rPr>
              <a:t>BIP Meeting Center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Dome </a:t>
            </a:r>
            <a:r>
              <a:rPr lang="en-US" u="sng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Eventhall</a:t>
            </a: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 (Doc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ks Dome)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0"/>
              </a:rPr>
              <a:t>The</a:t>
            </a: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0"/>
              </a:rPr>
              <a:t> </a:t>
            </a:r>
            <a:r>
              <a:rPr lang="en-US" u="sng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0"/>
              </a:rPr>
              <a:t>Tricoterie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1"/>
              </a:rPr>
              <a:t>Les Ateliers des </a:t>
            </a:r>
            <a:r>
              <a:rPr lang="en-US" u="sng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1"/>
              </a:rPr>
              <a:t>Tanneurs</a:t>
            </a:r>
            <a:endParaRPr lang="en-US" u="sng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2"/>
              </a:rPr>
              <a:t>SILO Brussels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3"/>
              </a:rPr>
              <a:t>SPARKS Meeting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4"/>
              </a:rPr>
              <a:t>Square-Brussels Con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4"/>
              </a:rPr>
              <a:t>vention Centre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5"/>
              </a:rPr>
              <a:t>The Egg</a:t>
            </a:r>
            <a:endParaRPr lang="en-US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lvl="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6"/>
              </a:rPr>
              <a:t>The Faculty</a:t>
            </a:r>
            <a:endParaRPr lang="en-US" u="sng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7"/>
              </a:rPr>
              <a:t>Tour &amp; Taxis – Maison de la Poste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8"/>
              </a:rPr>
              <a:t>Tour &amp; Taxis – Gare Maritime</a:t>
            </a:r>
            <a:endParaRPr lang="fr-BE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9"/>
              </a:rPr>
              <a:t>Tour &amp; Taxis – The Sheds</a:t>
            </a:r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Flylounge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(in </a:t>
            </a:r>
            <a:r>
              <a:rPr lang="fr-FR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progress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The Market Halls of Schaerbeek (in progress)</a:t>
            </a:r>
          </a:p>
          <a:p>
            <a:pPr marL="457200" indent="-342900" fontAlgn="base">
              <a:lnSpc>
                <a:spcPct val="12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SOMA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FOUNDATION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(in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progress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lvl="0" indent="-228600" fontAlgn="base">
              <a:lnSpc>
                <a:spcPct val="120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dirty="0">
              <a:solidFill>
                <a:srgbClr val="D4005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CD0BF0F-ED50-4B5B-8CCB-A235FFE763EA}"/>
              </a:ext>
            </a:extLst>
          </p:cNvPr>
          <p:cNvSpPr txBox="1"/>
          <p:nvPr/>
        </p:nvSpPr>
        <p:spPr>
          <a:xfrm>
            <a:off x="7069347" y="887346"/>
            <a:ext cx="4882307" cy="771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BE" dirty="0">
              <a:solidFill>
                <a:srgbClr val="201F1E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solidFill>
                  <a:srgbClr val="201F1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201F1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</a:t>
            </a:r>
            <a:r>
              <a:rPr lang="en-US" sz="1800" dirty="0">
                <a:solidFill>
                  <a:srgbClr val="201F1E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Venues certified</a:t>
            </a:r>
            <a:r>
              <a:rPr lang="en-US" dirty="0">
                <a:solidFill>
                  <a:srgbClr val="201F1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by Access-i :</a:t>
            </a:r>
            <a:endParaRPr lang="fr-BE" sz="14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2F13008-7A4B-EEF1-F115-AE6BE5A57380}"/>
              </a:ext>
            </a:extLst>
          </p:cNvPr>
          <p:cNvSpPr txBox="1"/>
          <p:nvPr/>
        </p:nvSpPr>
        <p:spPr>
          <a:xfrm>
            <a:off x="7069347" y="306114"/>
            <a:ext cx="5032457" cy="859164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Brussels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</a:rPr>
              <a:t>Special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</a:rPr>
              <a:t> Venues </a:t>
            </a:r>
          </a:p>
        </p:txBody>
      </p:sp>
      <p:pic>
        <p:nvPicPr>
          <p:cNvPr id="2" name="Graphique 1" descr="Curseur avec un remplissage uni">
            <a:extLst>
              <a:ext uri="{FF2B5EF4-FFF2-40B4-BE49-F238E27FC236}">
                <a16:creationId xmlns:a16="http://schemas.microsoft.com/office/drawing/2014/main" id="{8B5A5A94-7B66-AECA-25D4-4C433FB6A6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216007" y="4834888"/>
            <a:ext cx="364080" cy="364080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DE57C99-4FD7-094E-2997-577562B8E4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649" y="6173973"/>
            <a:ext cx="1380155" cy="648000"/>
          </a:xfrm>
          <a:prstGeom prst="rect">
            <a:avLst/>
          </a:prstGeom>
        </p:spPr>
      </p:pic>
      <p:sp>
        <p:nvSpPr>
          <p:cNvPr id="6" name="Zone de texte 41">
            <a:extLst>
              <a:ext uri="{FF2B5EF4-FFF2-40B4-BE49-F238E27FC236}">
                <a16:creationId xmlns:a16="http://schemas.microsoft.com/office/drawing/2014/main" id="{EAB4E3F2-4175-6FAA-74D0-E140D885D454}"/>
              </a:ext>
            </a:extLst>
          </p:cNvPr>
          <p:cNvSpPr txBox="1"/>
          <p:nvPr/>
        </p:nvSpPr>
        <p:spPr>
          <a:xfrm>
            <a:off x="481640" y="6066251"/>
            <a:ext cx="1819108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FR" sz="1400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</a:t>
            </a:r>
            <a:r>
              <a:rPr lang="fr-BE" sz="1400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Sparks Meeting</a:t>
            </a:r>
            <a:endParaRPr lang="fr-BE" sz="1400" i="1" dirty="0"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 de texte 41">
            <a:extLst>
              <a:ext uri="{FF2B5EF4-FFF2-40B4-BE49-F238E27FC236}">
                <a16:creationId xmlns:a16="http://schemas.microsoft.com/office/drawing/2014/main" id="{72D1466B-9CC1-19D6-ED77-B512737DF786}"/>
              </a:ext>
            </a:extLst>
          </p:cNvPr>
          <p:cNvSpPr txBox="1"/>
          <p:nvPr/>
        </p:nvSpPr>
        <p:spPr>
          <a:xfrm>
            <a:off x="3951414" y="5958529"/>
            <a:ext cx="1614735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Gare Maritime</a:t>
            </a:r>
          </a:p>
        </p:txBody>
      </p:sp>
      <p:sp>
        <p:nvSpPr>
          <p:cNvPr id="8" name="Zone de texte 41">
            <a:extLst>
              <a:ext uri="{FF2B5EF4-FFF2-40B4-BE49-F238E27FC236}">
                <a16:creationId xmlns:a16="http://schemas.microsoft.com/office/drawing/2014/main" id="{131D403E-9633-6662-5A63-8625ED05BF63}"/>
              </a:ext>
            </a:extLst>
          </p:cNvPr>
          <p:cNvSpPr txBox="1"/>
          <p:nvPr/>
        </p:nvSpPr>
        <p:spPr>
          <a:xfrm>
            <a:off x="481639" y="2928566"/>
            <a:ext cx="1740451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</a:t>
            </a:r>
            <a:r>
              <a:rPr lang="fr-BE" sz="1400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Square-Brussels</a:t>
            </a:r>
            <a:endParaRPr lang="fr-BE" sz="1400" i="1" dirty="0"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 de texte 41">
            <a:extLst>
              <a:ext uri="{FF2B5EF4-FFF2-40B4-BE49-F238E27FC236}">
                <a16:creationId xmlns:a16="http://schemas.microsoft.com/office/drawing/2014/main" id="{B0254A48-4365-9D09-E873-09A97A8F42CF}"/>
              </a:ext>
            </a:extLst>
          </p:cNvPr>
          <p:cNvSpPr txBox="1"/>
          <p:nvPr/>
        </p:nvSpPr>
        <p:spPr>
          <a:xfrm>
            <a:off x="4044782" y="2849919"/>
            <a:ext cx="1521367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The EGG</a:t>
            </a:r>
            <a:r>
              <a:rPr lang="fr-BE" sz="1400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endParaRPr lang="fr-BE" sz="1400" i="1" dirty="0"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8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9F6C-5BD6-C147-4395-77A613083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AC6EF7-2A67-3FBA-EDE0-482938F22ABD}"/>
              </a:ext>
            </a:extLst>
          </p:cNvPr>
          <p:cNvSpPr/>
          <p:nvPr/>
        </p:nvSpPr>
        <p:spPr>
          <a:xfrm>
            <a:off x="0" y="100255"/>
            <a:ext cx="12192000" cy="592784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Accommodation</a:t>
            </a:r>
            <a:endParaRPr lang="fr-BE" sz="3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82A985-475D-CB06-52F8-59141C1E97BB}"/>
              </a:ext>
            </a:extLst>
          </p:cNvPr>
          <p:cNvSpPr txBox="1"/>
          <p:nvPr/>
        </p:nvSpPr>
        <p:spPr>
          <a:xfrm>
            <a:off x="365450" y="487171"/>
            <a:ext cx="4584442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US" sz="2400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3"/>
              </a:rPr>
              <a:t>Novotel Brussels City Centre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4"/>
              </a:rPr>
              <a:t>Radisson Collection </a:t>
            </a:r>
            <a:r>
              <a:rPr lang="fr-FR" sz="2000" dirty="0" err="1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4"/>
              </a:rPr>
              <a:t>Hotel</a:t>
            </a:r>
            <a:r>
              <a:rPr lang="fr-FR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4"/>
              </a:rPr>
              <a:t> Grand Place Brussels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5"/>
              </a:rPr>
              <a:t>Pullman Brussels Centre Midi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/>
              </a:rPr>
              <a:t>Jacques Brel Youth Hostel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/>
              </a:rPr>
              <a:t>Pestana Brussels Schuman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8"/>
              </a:rPr>
              <a:t>Sofitel Brussels Europe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9"/>
              </a:rPr>
              <a:t>The Hotel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0"/>
              </a:rPr>
              <a:t>The Liman Hotel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11"/>
              </a:rPr>
              <a:t>Thon Hotel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457200" indent="-457200" fontAlgn="base">
              <a:lnSpc>
                <a:spcPct val="150000"/>
              </a:lnSpc>
              <a:buAutoNum type="arabicPeriod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Corinthia Grand Hotel Astoria (in progress)</a:t>
            </a:r>
            <a:endParaRPr lang="en-US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endParaRPr lang="en-US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fontAlgn="base"/>
            <a:endParaRPr lang="fr-FR" sz="10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98" name="Picture 2" descr="Photo prise le 1">
            <a:extLst>
              <a:ext uri="{FF2B5EF4-FFF2-40B4-BE49-F238E27FC236}">
                <a16:creationId xmlns:a16="http://schemas.microsoft.com/office/drawing/2014/main" id="{BC33175C-A23C-F825-64EA-3EAF74C2D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302" y="781627"/>
            <a:ext cx="5217561" cy="3560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2" name="Picture 6" descr="Hôtel 2">
            <a:extLst>
              <a:ext uri="{FF2B5EF4-FFF2-40B4-BE49-F238E27FC236}">
                <a16:creationId xmlns:a16="http://schemas.microsoft.com/office/drawing/2014/main" id="{1EAF4358-C833-EF93-ABB9-77751D0B2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58" y="4023875"/>
            <a:ext cx="3533192" cy="26498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4" name="Picture 8" descr="Hôtel 5">
            <a:extLst>
              <a:ext uri="{FF2B5EF4-FFF2-40B4-BE49-F238E27FC236}">
                <a16:creationId xmlns:a16="http://schemas.microsoft.com/office/drawing/2014/main" id="{BB7F4B2F-6C03-9799-98E4-0BD70BD01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617" y="4513733"/>
            <a:ext cx="2992016" cy="2244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Zone de texte 41">
            <a:extLst>
              <a:ext uri="{FF2B5EF4-FFF2-40B4-BE49-F238E27FC236}">
                <a16:creationId xmlns:a16="http://schemas.microsoft.com/office/drawing/2014/main" id="{74740457-D3F8-41AB-DF54-CC132E321D05}"/>
              </a:ext>
            </a:extLst>
          </p:cNvPr>
          <p:cNvSpPr txBox="1"/>
          <p:nvPr/>
        </p:nvSpPr>
        <p:spPr>
          <a:xfrm>
            <a:off x="6092542" y="4031202"/>
            <a:ext cx="1226651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Novotel</a:t>
            </a:r>
          </a:p>
        </p:txBody>
      </p:sp>
      <p:sp>
        <p:nvSpPr>
          <p:cNvPr id="22" name="Zone de texte 41">
            <a:extLst>
              <a:ext uri="{FF2B5EF4-FFF2-40B4-BE49-F238E27FC236}">
                <a16:creationId xmlns:a16="http://schemas.microsoft.com/office/drawing/2014/main" id="{F5F4A6C4-7211-ABC2-5FA8-5575B3330E4E}"/>
              </a:ext>
            </a:extLst>
          </p:cNvPr>
          <p:cNvSpPr txBox="1"/>
          <p:nvPr/>
        </p:nvSpPr>
        <p:spPr>
          <a:xfrm>
            <a:off x="5372875" y="6458325"/>
            <a:ext cx="1226651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Novotel</a:t>
            </a:r>
          </a:p>
        </p:txBody>
      </p:sp>
      <p:sp>
        <p:nvSpPr>
          <p:cNvPr id="23" name="Zone de texte 41">
            <a:extLst>
              <a:ext uri="{FF2B5EF4-FFF2-40B4-BE49-F238E27FC236}">
                <a16:creationId xmlns:a16="http://schemas.microsoft.com/office/drawing/2014/main" id="{142C08E0-8598-E7B5-B75F-12E60F42A1C2}"/>
              </a:ext>
            </a:extLst>
          </p:cNvPr>
          <p:cNvSpPr txBox="1"/>
          <p:nvPr/>
        </p:nvSpPr>
        <p:spPr>
          <a:xfrm>
            <a:off x="8469083" y="6458325"/>
            <a:ext cx="1226651" cy="2154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400" i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Novotel</a:t>
            </a:r>
          </a:p>
        </p:txBody>
      </p:sp>
      <p:pic>
        <p:nvPicPr>
          <p:cNvPr id="2" name="Graphique 1" descr="Curseur avec un remplissage uni">
            <a:extLst>
              <a:ext uri="{FF2B5EF4-FFF2-40B4-BE49-F238E27FC236}">
                <a16:creationId xmlns:a16="http://schemas.microsoft.com/office/drawing/2014/main" id="{3D7CD73B-509F-7A94-7BC3-02D01064D7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16483" y="3521396"/>
            <a:ext cx="364080" cy="36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82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7201648-F1C4-60AB-C25E-9674C12F9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2131705"/>
              </p:ext>
            </p:extLst>
          </p:nvPr>
        </p:nvGraphicFramePr>
        <p:xfrm>
          <a:off x="510810" y="1778001"/>
          <a:ext cx="11046192" cy="4563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9EBEA3-E843-3655-EACB-4438A8227ADF}"/>
              </a:ext>
            </a:extLst>
          </p:cNvPr>
          <p:cNvSpPr/>
          <p:nvPr/>
        </p:nvSpPr>
        <p:spPr>
          <a:xfrm>
            <a:off x="1804740" y="90732"/>
            <a:ext cx="8574832" cy="787967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METHODOLOGIES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Graphique 7" descr="Maison avec un remplissage uni">
            <a:extLst>
              <a:ext uri="{FF2B5EF4-FFF2-40B4-BE49-F238E27FC236}">
                <a16:creationId xmlns:a16="http://schemas.microsoft.com/office/drawing/2014/main" id="{7245F429-CED0-A9B8-EC52-BC00C9A60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810" y="3316276"/>
            <a:ext cx="592041" cy="592041"/>
          </a:xfrm>
          <a:prstGeom prst="rect">
            <a:avLst/>
          </a:prstGeom>
        </p:spPr>
      </p:pic>
      <p:pic>
        <p:nvPicPr>
          <p:cNvPr id="10" name="Graphique 9" descr="Ballons avec un remplissage uni">
            <a:extLst>
              <a:ext uri="{FF2B5EF4-FFF2-40B4-BE49-F238E27FC236}">
                <a16:creationId xmlns:a16="http://schemas.microsoft.com/office/drawing/2014/main" id="{89847CE2-AC63-87F4-DF3E-BB558B82A6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27622" y="2104677"/>
            <a:ext cx="592042" cy="592042"/>
          </a:xfrm>
          <a:prstGeom prst="rect">
            <a:avLst/>
          </a:prstGeom>
        </p:spPr>
      </p:pic>
      <p:pic>
        <p:nvPicPr>
          <p:cNvPr id="14" name="Graphique 13" descr="Scène pluvieuse avec un remplissage uni">
            <a:extLst>
              <a:ext uri="{FF2B5EF4-FFF2-40B4-BE49-F238E27FC236}">
                <a16:creationId xmlns:a16="http://schemas.microsoft.com/office/drawing/2014/main" id="{B3268EA9-7562-4305-89F6-2983D4323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91951" y="4814011"/>
            <a:ext cx="615821" cy="615821"/>
          </a:xfrm>
          <a:prstGeom prst="rect">
            <a:avLst/>
          </a:prstGeom>
        </p:spPr>
      </p:pic>
      <p:pic>
        <p:nvPicPr>
          <p:cNvPr id="16" name="Graphique 15" descr="Sapin avec un remplissage uni">
            <a:extLst>
              <a:ext uri="{FF2B5EF4-FFF2-40B4-BE49-F238E27FC236}">
                <a16:creationId xmlns:a16="http://schemas.microsoft.com/office/drawing/2014/main" id="{5026CEA2-C2ED-DBC4-7C39-651EF26AEF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56135" y="2789853"/>
            <a:ext cx="695131" cy="69513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246D7-6098-8182-1B40-27A87E5BC2FE}"/>
              </a:ext>
            </a:extLst>
          </p:cNvPr>
          <p:cNvSpPr txBox="1"/>
          <p:nvPr/>
        </p:nvSpPr>
        <p:spPr>
          <a:xfrm>
            <a:off x="1610309" y="938137"/>
            <a:ext cx="68152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Criteria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legislation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(CODT/RRU)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Developed for and with users </a:t>
            </a: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993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D47F41-5352-EAD4-7BB1-34D45725ECEA}"/>
              </a:ext>
            </a:extLst>
          </p:cNvPr>
          <p:cNvSpPr/>
          <p:nvPr/>
        </p:nvSpPr>
        <p:spPr>
          <a:xfrm>
            <a:off x="0" y="68051"/>
            <a:ext cx="12192000" cy="547770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B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Agreement </a:t>
            </a:r>
            <a:r>
              <a:rPr lang="fr-BE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fr-BE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visit.brussels in 2026</a:t>
            </a:r>
            <a:endParaRPr lang="fr-BE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A62F7C-BA71-4265-AB4A-B56FA343C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927" y="780952"/>
            <a:ext cx="4314319" cy="22578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594525-52D4-C171-204C-E7504BC1A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649" y="3203910"/>
            <a:ext cx="2795783" cy="349472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3769AA4-1778-142A-E76A-9641B63EC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6" b="19926"/>
          <a:stretch/>
        </p:blipFill>
        <p:spPr>
          <a:xfrm>
            <a:off x="9756500" y="5964613"/>
            <a:ext cx="2386085" cy="504000"/>
          </a:xfrm>
          <a:prstGeom prst="rect">
            <a:avLst/>
          </a:prstGeom>
        </p:spPr>
      </p:pic>
      <p:pic>
        <p:nvPicPr>
          <p:cNvPr id="3" name="Graphique 2" descr="Curseur avec un remplissage uni">
            <a:extLst>
              <a:ext uri="{FF2B5EF4-FFF2-40B4-BE49-F238E27FC236}">
                <a16:creationId xmlns:a16="http://schemas.microsoft.com/office/drawing/2014/main" id="{D28E5925-F50F-A6E0-7598-0C3E6AFA4C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9827620" y="6400030"/>
            <a:ext cx="364080" cy="3640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145CD5-4318-C5A3-D5F0-D99803E188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97" y="1227759"/>
            <a:ext cx="5243079" cy="25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6555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7201648-F1C4-60AB-C25E-9674C12F9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6947034"/>
              </p:ext>
            </p:extLst>
          </p:nvPr>
        </p:nvGraphicFramePr>
        <p:xfrm>
          <a:off x="310198" y="1733990"/>
          <a:ext cx="11329552" cy="4624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9EBEA3-E843-3655-EACB-4438A8227ADF}"/>
              </a:ext>
            </a:extLst>
          </p:cNvPr>
          <p:cNvSpPr/>
          <p:nvPr/>
        </p:nvSpPr>
        <p:spPr>
          <a:xfrm>
            <a:off x="1804740" y="90732"/>
            <a:ext cx="8574832" cy="787967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METHODOLOGIES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Graphique 7" descr="Maison avec un remplissage uni">
            <a:extLst>
              <a:ext uri="{FF2B5EF4-FFF2-40B4-BE49-F238E27FC236}">
                <a16:creationId xmlns:a16="http://schemas.microsoft.com/office/drawing/2014/main" id="{7245F429-CED0-A9B8-EC52-BC00C9A60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4221" y="3287874"/>
            <a:ext cx="592041" cy="592041"/>
          </a:xfrm>
          <a:prstGeom prst="rect">
            <a:avLst/>
          </a:prstGeom>
        </p:spPr>
      </p:pic>
      <p:pic>
        <p:nvPicPr>
          <p:cNvPr id="10" name="Graphique 9" descr="Ballons avec un remplissage uni">
            <a:extLst>
              <a:ext uri="{FF2B5EF4-FFF2-40B4-BE49-F238E27FC236}">
                <a16:creationId xmlns:a16="http://schemas.microsoft.com/office/drawing/2014/main" id="{89847CE2-AC63-87F4-DF3E-BB558B82A6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58486" y="2084157"/>
            <a:ext cx="592042" cy="592042"/>
          </a:xfrm>
          <a:prstGeom prst="rect">
            <a:avLst/>
          </a:prstGeom>
        </p:spPr>
      </p:pic>
      <p:pic>
        <p:nvPicPr>
          <p:cNvPr id="12" name="Graphique 11" descr="Cyclisme avec un remplissage uni">
            <a:extLst>
              <a:ext uri="{FF2B5EF4-FFF2-40B4-BE49-F238E27FC236}">
                <a16:creationId xmlns:a16="http://schemas.microsoft.com/office/drawing/2014/main" id="{D963D12F-F6EA-DA79-486B-370B45896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71509" y="1141949"/>
            <a:ext cx="592041" cy="592041"/>
          </a:xfrm>
          <a:prstGeom prst="rect">
            <a:avLst/>
          </a:prstGeom>
        </p:spPr>
      </p:pic>
      <p:pic>
        <p:nvPicPr>
          <p:cNvPr id="14" name="Graphique 13" descr="Scène pluvieuse avec un remplissage uni">
            <a:extLst>
              <a:ext uri="{FF2B5EF4-FFF2-40B4-BE49-F238E27FC236}">
                <a16:creationId xmlns:a16="http://schemas.microsoft.com/office/drawing/2014/main" id="{B3268EA9-7562-4305-89F6-2983D4323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91951" y="4814011"/>
            <a:ext cx="615821" cy="6158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246D7-6098-8182-1B40-27A87E5BC2FE}"/>
              </a:ext>
            </a:extLst>
          </p:cNvPr>
          <p:cNvSpPr txBox="1"/>
          <p:nvPr/>
        </p:nvSpPr>
        <p:spPr>
          <a:xfrm>
            <a:off x="1610309" y="938137"/>
            <a:ext cx="68152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Criteria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legislation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(CODT/RRU)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Developed for and with users </a:t>
            </a: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122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hlinkClick r:id="rId3"/>
            <a:extLst>
              <a:ext uri="{FF2B5EF4-FFF2-40B4-BE49-F238E27FC236}">
                <a16:creationId xmlns:a16="http://schemas.microsoft.com/office/drawing/2014/main" id="{C48CB65B-2F3C-4A66-8C49-B3468A657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016" y="1135549"/>
            <a:ext cx="1343999" cy="1008000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8F5DCBA5-A8B2-445B-B290-BB36B9CCA408}"/>
              </a:ext>
            </a:extLst>
          </p:cNvPr>
          <p:cNvSpPr txBox="1">
            <a:spLocks/>
          </p:cNvSpPr>
          <p:nvPr/>
        </p:nvSpPr>
        <p:spPr>
          <a:xfrm>
            <a:off x="79189" y="1624805"/>
            <a:ext cx="4303521" cy="5030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endParaRPr lang="en-US" sz="1600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total, since 2019, 34 bike paths have been certified </a:t>
            </a:r>
            <a:r>
              <a:rPr lang="fr-BE" sz="2400" b="1" dirty="0">
                <a:solidFill>
                  <a:srgbClr val="D4005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  <a:endParaRPr lang="fr-BE" sz="2400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fr-BE" sz="2400" b="1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sz="2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 Brussels : </a:t>
            </a:r>
            <a:endParaRPr lang="fr-BE" sz="24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Two certified bike routes 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Sonian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 Forest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(21 km)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Jette – Laeken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(8 km)</a:t>
            </a:r>
            <a:endParaRPr lang="fr-BE" sz="24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4BB787-D5AA-59E7-B3F4-3397F7D210AB}"/>
              </a:ext>
            </a:extLst>
          </p:cNvPr>
          <p:cNvSpPr/>
          <p:nvPr/>
        </p:nvSpPr>
        <p:spPr>
          <a:xfrm>
            <a:off x="0" y="153893"/>
            <a:ext cx="12192000" cy="715628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Bike Paths</a:t>
            </a:r>
          </a:p>
        </p:txBody>
      </p:sp>
      <p:pic>
        <p:nvPicPr>
          <p:cNvPr id="7" name="Graphique 6" descr="Cyclisme avec un remplissage uni">
            <a:extLst>
              <a:ext uri="{FF2B5EF4-FFF2-40B4-BE49-F238E27FC236}">
                <a16:creationId xmlns:a16="http://schemas.microsoft.com/office/drawing/2014/main" id="{7550734F-ED34-C2EA-32E3-C87F944FFB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48099" y="551275"/>
            <a:ext cx="353172" cy="345232"/>
          </a:xfrm>
          <a:prstGeom prst="rect">
            <a:avLst/>
          </a:prstGeom>
        </p:spPr>
      </p:pic>
      <p:pic>
        <p:nvPicPr>
          <p:cNvPr id="8" name="Graphique 7" descr="Cyclisme avec un remplissage uni">
            <a:extLst>
              <a:ext uri="{FF2B5EF4-FFF2-40B4-BE49-F238E27FC236}">
                <a16:creationId xmlns:a16="http://schemas.microsoft.com/office/drawing/2014/main" id="{5AC88240-9350-D4A8-9B25-C73DDB1342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23698" y="548322"/>
            <a:ext cx="353172" cy="345232"/>
          </a:xfrm>
          <a:prstGeom prst="rect">
            <a:avLst/>
          </a:prstGeom>
        </p:spPr>
      </p:pic>
      <p:pic>
        <p:nvPicPr>
          <p:cNvPr id="9" name="Graphique 8" descr="Cyclisme avec un remplissage uni">
            <a:extLst>
              <a:ext uri="{FF2B5EF4-FFF2-40B4-BE49-F238E27FC236}">
                <a16:creationId xmlns:a16="http://schemas.microsoft.com/office/drawing/2014/main" id="{498BD19A-9D8E-A6AB-A0DA-9F394B2420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697" y="548322"/>
            <a:ext cx="353172" cy="345232"/>
          </a:xfrm>
          <a:prstGeom prst="rect">
            <a:avLst/>
          </a:prstGeom>
        </p:spPr>
      </p:pic>
      <p:pic>
        <p:nvPicPr>
          <p:cNvPr id="13" name="Graphique 12" descr="Cyclisme avec un remplissage uni">
            <a:extLst>
              <a:ext uri="{FF2B5EF4-FFF2-40B4-BE49-F238E27FC236}">
                <a16:creationId xmlns:a16="http://schemas.microsoft.com/office/drawing/2014/main" id="{6D816D19-5F1A-7C74-882B-2EADD7022C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0844" y="536125"/>
            <a:ext cx="353172" cy="34523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97075E-4F57-D017-C43A-B2DFCFBF1583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7" r="-2" b="19379"/>
          <a:stretch/>
        </p:blipFill>
        <p:spPr>
          <a:xfrm>
            <a:off x="6366909" y="3969777"/>
            <a:ext cx="4438576" cy="2773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Image 16" descr="Une image contenant arbre, extérieur, vélo, route&#10;&#10;Description générée automatiquement">
            <a:extLst>
              <a:ext uri="{FF2B5EF4-FFF2-40B4-BE49-F238E27FC236}">
                <a16:creationId xmlns:a16="http://schemas.microsoft.com/office/drawing/2014/main" id="{34D23A73-58BF-E50D-5B40-1BAD8391BBE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r="21667"/>
          <a:stretch/>
        </p:blipFill>
        <p:spPr>
          <a:xfrm>
            <a:off x="4442132" y="992643"/>
            <a:ext cx="3181739" cy="2904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9" name="Image 18" descr="Une image contenant arbre, extérieur, vélo, route&#10;&#10;Description générée automatiquement">
            <a:extLst>
              <a:ext uri="{FF2B5EF4-FFF2-40B4-BE49-F238E27FC236}">
                <a16:creationId xmlns:a16="http://schemas.microsoft.com/office/drawing/2014/main" id="{37346820-A012-A20E-940D-B1B52C401B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62" y="993585"/>
            <a:ext cx="4356008" cy="2904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0" name="Zone de texte 41">
            <a:extLst>
              <a:ext uri="{FF2B5EF4-FFF2-40B4-BE49-F238E27FC236}">
                <a16:creationId xmlns:a16="http://schemas.microsoft.com/office/drawing/2014/main" id="{342CF965-12C4-2A96-7216-6D0BC02CD646}"/>
              </a:ext>
            </a:extLst>
          </p:cNvPr>
          <p:cNvSpPr txBox="1"/>
          <p:nvPr/>
        </p:nvSpPr>
        <p:spPr>
          <a:xfrm>
            <a:off x="8251911" y="6485993"/>
            <a:ext cx="1198592" cy="169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Access-i Asbl</a:t>
            </a:r>
          </a:p>
        </p:txBody>
      </p:sp>
      <p:sp>
        <p:nvSpPr>
          <p:cNvPr id="22" name="Zone de texte 41">
            <a:extLst>
              <a:ext uri="{FF2B5EF4-FFF2-40B4-BE49-F238E27FC236}">
                <a16:creationId xmlns:a16="http://schemas.microsoft.com/office/drawing/2014/main" id="{B38BE139-CB62-7043-367A-C82C1801A2D0}"/>
              </a:ext>
            </a:extLst>
          </p:cNvPr>
          <p:cNvSpPr txBox="1"/>
          <p:nvPr/>
        </p:nvSpPr>
        <p:spPr>
          <a:xfrm>
            <a:off x="10160148" y="1080735"/>
            <a:ext cx="1783035" cy="3385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</a:t>
            </a: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Bruno d’</a:t>
            </a:r>
            <a:r>
              <a:rPr lang="fr-BE" sz="1100" i="1" dirty="0" err="1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Alimonte</a:t>
            </a: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- WBT</a:t>
            </a:r>
            <a:endParaRPr lang="fr-BE" sz="1100" i="1" dirty="0">
              <a:solidFill>
                <a:schemeClr val="bg1">
                  <a:lumMod val="8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 de texte 41">
            <a:extLst>
              <a:ext uri="{FF2B5EF4-FFF2-40B4-BE49-F238E27FC236}">
                <a16:creationId xmlns:a16="http://schemas.microsoft.com/office/drawing/2014/main" id="{C0DD50CF-1699-BFCE-1E7C-62EF27EB8979}"/>
              </a:ext>
            </a:extLst>
          </p:cNvPr>
          <p:cNvSpPr txBox="1"/>
          <p:nvPr/>
        </p:nvSpPr>
        <p:spPr>
          <a:xfrm>
            <a:off x="5737693" y="3679297"/>
            <a:ext cx="1783035" cy="3385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© </a:t>
            </a: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Bruno d’</a:t>
            </a:r>
            <a:r>
              <a:rPr lang="fr-BE" sz="1100" i="1" dirty="0" err="1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Alimonte</a:t>
            </a: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- WBT</a:t>
            </a:r>
            <a:endParaRPr lang="fr-BE" sz="1100" i="1" dirty="0">
              <a:solidFill>
                <a:schemeClr val="bg1">
                  <a:lumMod val="8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Graphique 23" descr="Curseur avec un remplissage uni">
            <a:extLst>
              <a:ext uri="{FF2B5EF4-FFF2-40B4-BE49-F238E27FC236}">
                <a16:creationId xmlns:a16="http://schemas.microsoft.com/office/drawing/2014/main" id="{3A6116AE-C192-CEEB-B6F6-E217EC0F1C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00162" y="3429000"/>
            <a:ext cx="317630" cy="317630"/>
          </a:xfrm>
          <a:prstGeom prst="rect">
            <a:avLst/>
          </a:prstGeom>
        </p:spPr>
      </p:pic>
      <p:pic>
        <p:nvPicPr>
          <p:cNvPr id="5124" name="Picture 4" descr="Peut être une image de texte qui dit ’Pro Velo’">
            <a:hlinkClick r:id="rId15"/>
            <a:extLst>
              <a:ext uri="{FF2B5EF4-FFF2-40B4-BE49-F238E27FC236}">
                <a16:creationId xmlns:a16="http://schemas.microsoft.com/office/drawing/2014/main" id="{D038216B-3FD8-8B5A-6054-0117D5A68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889" y="5003325"/>
            <a:ext cx="1416073" cy="141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que 2" descr="Curseur avec un remplissage uni">
            <a:extLst>
              <a:ext uri="{FF2B5EF4-FFF2-40B4-BE49-F238E27FC236}">
                <a16:creationId xmlns:a16="http://schemas.microsoft.com/office/drawing/2014/main" id="{EA1BC62A-9841-294B-97EE-7681BB56C6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89483" y="5826847"/>
            <a:ext cx="260414" cy="26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69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7201648-F1C4-60AB-C25E-9674C12F9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249626"/>
              </p:ext>
            </p:extLst>
          </p:nvPr>
        </p:nvGraphicFramePr>
        <p:xfrm>
          <a:off x="302899" y="1725522"/>
          <a:ext cx="11270516" cy="4616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9EBEA3-E843-3655-EACB-4438A8227ADF}"/>
              </a:ext>
            </a:extLst>
          </p:cNvPr>
          <p:cNvSpPr/>
          <p:nvPr/>
        </p:nvSpPr>
        <p:spPr>
          <a:xfrm>
            <a:off x="1804740" y="90732"/>
            <a:ext cx="8574832" cy="787967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METHODOLOGIES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8" name="Graphique 7" descr="Maison avec un remplissage uni">
            <a:extLst>
              <a:ext uri="{FF2B5EF4-FFF2-40B4-BE49-F238E27FC236}">
                <a16:creationId xmlns:a16="http://schemas.microsoft.com/office/drawing/2014/main" id="{7245F429-CED0-A9B8-EC52-BC00C9A60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2899" y="3273943"/>
            <a:ext cx="592041" cy="592041"/>
          </a:xfrm>
          <a:prstGeom prst="rect">
            <a:avLst/>
          </a:prstGeom>
        </p:spPr>
      </p:pic>
      <p:pic>
        <p:nvPicPr>
          <p:cNvPr id="10" name="Graphique 9" descr="Ballons avec un remplissage uni">
            <a:extLst>
              <a:ext uri="{FF2B5EF4-FFF2-40B4-BE49-F238E27FC236}">
                <a16:creationId xmlns:a16="http://schemas.microsoft.com/office/drawing/2014/main" id="{89847CE2-AC63-87F4-DF3E-BB558B82A6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56885" y="2050291"/>
            <a:ext cx="592042" cy="592042"/>
          </a:xfrm>
          <a:prstGeom prst="rect">
            <a:avLst/>
          </a:prstGeom>
        </p:spPr>
      </p:pic>
      <p:pic>
        <p:nvPicPr>
          <p:cNvPr id="12" name="Graphique 11" descr="Cyclisme avec un remplissage uni">
            <a:extLst>
              <a:ext uri="{FF2B5EF4-FFF2-40B4-BE49-F238E27FC236}">
                <a16:creationId xmlns:a16="http://schemas.microsoft.com/office/drawing/2014/main" id="{D963D12F-F6EA-DA79-486B-370B45896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11948" y="1133481"/>
            <a:ext cx="592041" cy="592041"/>
          </a:xfrm>
          <a:prstGeom prst="rect">
            <a:avLst/>
          </a:prstGeom>
        </p:spPr>
      </p:pic>
      <p:pic>
        <p:nvPicPr>
          <p:cNvPr id="14" name="Graphique 13" descr="Scène pluvieuse avec un remplissage uni">
            <a:extLst>
              <a:ext uri="{FF2B5EF4-FFF2-40B4-BE49-F238E27FC236}">
                <a16:creationId xmlns:a16="http://schemas.microsoft.com/office/drawing/2014/main" id="{B3268EA9-7562-4305-89F6-2983D4323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0674" y="5725713"/>
            <a:ext cx="615821" cy="6158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246D7-6098-8182-1B40-27A87E5BC2FE}"/>
              </a:ext>
            </a:extLst>
          </p:cNvPr>
          <p:cNvSpPr txBox="1"/>
          <p:nvPr/>
        </p:nvSpPr>
        <p:spPr>
          <a:xfrm>
            <a:off x="1610309" y="938137"/>
            <a:ext cx="6145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Criteria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legislation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(CODT/RRU)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Developed for and with users </a:t>
            </a: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40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4D0F1-34BA-1263-4478-E20FCBD6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B473D6-EFFF-DE4E-6B78-44D64B264F94}"/>
              </a:ext>
            </a:extLst>
          </p:cNvPr>
          <p:cNvSpPr/>
          <p:nvPr/>
        </p:nvSpPr>
        <p:spPr>
          <a:xfrm>
            <a:off x="702949" y="279054"/>
            <a:ext cx="4663611" cy="976058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kern="1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Natur’Accessible</a:t>
            </a:r>
            <a:r>
              <a:rPr lang="en-US" sz="44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Zone de texte 2">
            <a:extLst>
              <a:ext uri="{FF2B5EF4-FFF2-40B4-BE49-F238E27FC236}">
                <a16:creationId xmlns:a16="http://schemas.microsoft.com/office/drawing/2014/main" id="{6EFE4562-58FB-834D-E0DD-CCAEDE5CF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16" y="1129067"/>
            <a:ext cx="7125091" cy="51420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457200" algn="ctr"/>
            <a:r>
              <a:rPr lang="fr-BE" sz="2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 algn="just">
              <a:lnSpc>
                <a:spcPct val="115000"/>
              </a:lnSpc>
              <a:buClr>
                <a:srgbClr val="D40050"/>
              </a:buClr>
              <a:buSzPts val="1200"/>
              <a:buFont typeface="Wingdings" panose="05000000000000000000" pitchFamily="2" charset="2"/>
              <a:buChar char=""/>
            </a:pPr>
            <a:r>
              <a:rPr lang="en-US" sz="18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Since 2018, Access-i has been working with the Federation  of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Natural Parks of Wallonia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 transform forest paths to make them accessible to people with special needs.</a:t>
            </a:r>
          </a:p>
          <a:p>
            <a:pPr marL="342900" lvl="0" indent="-342900" algn="just">
              <a:lnSpc>
                <a:spcPct val="115000"/>
              </a:lnSpc>
              <a:buClr>
                <a:srgbClr val="D40050"/>
              </a:buClr>
              <a:buSzPts val="1200"/>
              <a:buFont typeface="Wingdings" panose="05000000000000000000" pitchFamily="2" charset="2"/>
              <a:buChar char=""/>
            </a:pPr>
            <a:endParaRPr lang="fr-BE" sz="180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Clr>
                <a:srgbClr val="D40050"/>
              </a:buClr>
              <a:buSzPts val="1200"/>
              <a:buFont typeface="Wingdings" panose="05000000000000000000" pitchFamily="2" charset="2"/>
              <a:buChar char=""/>
            </a:pPr>
            <a:r>
              <a:rPr lang="fr-BE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8</a:t>
            </a:r>
            <a:r>
              <a:rPr lang="fr-BE" sz="1800" b="1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1800" b="1" dirty="0" err="1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natural</a:t>
            </a:r>
            <a:r>
              <a:rPr lang="fr-BE" sz="1800" b="1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1800" b="1" dirty="0" err="1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parks</a:t>
            </a:r>
            <a:r>
              <a:rPr lang="fr-BE" sz="1800" b="1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have been </a:t>
            </a:r>
            <a:r>
              <a:rPr lang="fr-BE" b="1" dirty="0" err="1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certified</a:t>
            </a:r>
            <a:r>
              <a:rPr lang="fr-BE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1800" b="1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endParaRPr lang="fr-BE" sz="1800" b="1" u="sng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 fontAlgn="base">
              <a:lnSpc>
                <a:spcPct val="150000"/>
              </a:lnSpc>
              <a:buFont typeface="+mj-lt"/>
              <a:buAutoNum type="arabicPeriod"/>
            </a:pP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Vallée de l'</a:t>
            </a:r>
            <a:r>
              <a:rPr lang="fr-BE" sz="1800" u="sng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Attert</a:t>
            </a: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 </a:t>
            </a:r>
            <a:r>
              <a:rPr lang="fr-BE" sz="1800" u="sng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natural</a:t>
            </a: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fr-BE" sz="1800" u="sng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4"/>
              </a:rPr>
              <a:t>park</a:t>
            </a:r>
            <a:endParaRPr lang="fr-BE" sz="1800" u="sng" dirty="0">
              <a:solidFill>
                <a:srgbClr val="0563C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lvl="0" indent="-342900" algn="l" fontAlgn="base">
              <a:lnSpc>
                <a:spcPct val="150000"/>
              </a:lnSpc>
              <a:buFont typeface="+mj-lt"/>
              <a:buAutoNum type="arabicPeriod"/>
            </a:pP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Viroin-Hermeton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natural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park</a:t>
            </a:r>
            <a:r>
              <a:rPr lang="fr-BE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5"/>
              </a:rPr>
              <a:t> </a:t>
            </a:r>
            <a:endParaRPr lang="fr-BE" sz="1800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l" fontAlgn="base">
              <a:lnSpc>
                <a:spcPct val="150000"/>
              </a:lnSpc>
              <a:buFont typeface="+mj-lt"/>
              <a:buAutoNum type="arabicPeriod"/>
            </a:pP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6"/>
              </a:rPr>
              <a:t>Hautes Fagnes-Eifel</a:t>
            </a:r>
            <a:r>
              <a:rPr lang="fr-BE" sz="18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6"/>
              </a:rPr>
              <a:t> </a:t>
            </a:r>
            <a:r>
              <a:rPr lang="fr-BE" sz="1800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6"/>
              </a:rPr>
              <a:t>natural</a:t>
            </a:r>
            <a:r>
              <a:rPr lang="fr-BE" sz="18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lang="fr-BE" sz="1800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6"/>
              </a:rPr>
              <a:t>park</a:t>
            </a:r>
            <a:endParaRPr lang="fr-BE" sz="1800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l" fontAlgn="base">
              <a:lnSpc>
                <a:spcPct val="150000"/>
              </a:lnSpc>
              <a:buFont typeface="+mj-lt"/>
              <a:buAutoNum type="arabicPeriod"/>
            </a:pP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/>
              </a:rPr>
              <a:t>Gaume</a:t>
            </a:r>
            <a:r>
              <a:rPr lang="fr-BE" sz="18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/>
              </a:rPr>
              <a:t> </a:t>
            </a:r>
            <a:r>
              <a:rPr lang="fr-BE" sz="1800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/>
              </a:rPr>
              <a:t>natural</a:t>
            </a:r>
            <a:r>
              <a:rPr lang="fr-BE" sz="1800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/>
              </a:rPr>
              <a:t> </a:t>
            </a:r>
            <a:r>
              <a:rPr lang="fr-BE" sz="1800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7"/>
              </a:rPr>
              <a:t>park</a:t>
            </a:r>
            <a:endParaRPr lang="fr-BE" sz="1800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/>
              </a:rPr>
              <a:t>Plaines de l’Escaut </a:t>
            </a:r>
            <a:r>
              <a:rPr lang="fr-FR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/>
              </a:rPr>
              <a:t>natural</a:t>
            </a:r>
            <a:r>
              <a:rPr lang="fr-FR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/>
              </a:rPr>
              <a:t> </a:t>
            </a:r>
            <a:r>
              <a:rPr lang="fr-FR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8"/>
              </a:rPr>
              <a:t>park</a:t>
            </a:r>
            <a:endParaRPr lang="fr-BE" sz="1800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lvl="0" indent="-342900" algn="l" fontAlgn="base">
              <a:lnSpc>
                <a:spcPct val="150000"/>
              </a:lnSpc>
              <a:buFont typeface="+mj-lt"/>
              <a:buAutoNum type="arabicPeriod"/>
            </a:pP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Pays des Collines</a:t>
            </a: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1800" u="sng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natural</a:t>
            </a:r>
            <a:r>
              <a:rPr lang="fr-BE" sz="1800" u="sng" dirty="0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sz="1800" u="sng" dirty="0" err="1">
                <a:solidFill>
                  <a:srgbClr val="0070C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park</a:t>
            </a:r>
            <a:endParaRPr lang="fr-BE" sz="1800" u="sng" dirty="0">
              <a:solidFill>
                <a:srgbClr val="0070C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+mj-lt"/>
              <a:buAutoNum type="arabicPeriod"/>
            </a:pP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deux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Ourthes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natural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park</a:t>
            </a:r>
            <a:endParaRPr lang="fr-BE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+mj-lt"/>
              <a:buAutoNum type="arabicPeriod"/>
            </a:pP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Burdinale-Mehaigne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natural</a:t>
            </a:r>
            <a:r>
              <a:rPr lang="fr-BE" u="sng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BE" u="sng" dirty="0" err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park</a:t>
            </a:r>
            <a:endParaRPr lang="fr-BE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fontAlgn="base">
              <a:lnSpc>
                <a:spcPct val="150000"/>
              </a:lnSpc>
            </a:pPr>
            <a:endParaRPr lang="fr-BE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 fontAlgn="base">
              <a:lnSpc>
                <a:spcPct val="150000"/>
              </a:lnSpc>
              <a:buFont typeface="+mj-lt"/>
              <a:buAutoNum type="arabicPeriod"/>
            </a:pPr>
            <a:endParaRPr lang="fr-BE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 fontAlgn="base">
              <a:lnSpc>
                <a:spcPct val="150000"/>
              </a:lnSpc>
              <a:buFont typeface="+mj-lt"/>
              <a:buAutoNum type="arabicPeriod"/>
            </a:pPr>
            <a:endParaRPr lang="fr-BE" u="sng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fr-BE" sz="2000" b="1" u="sng" dirty="0">
              <a:solidFill>
                <a:srgbClr val="D4005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/>
            <a:endParaRPr lang="fr-BE" sz="11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fr-BE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endParaRPr lang="fr-BE" sz="11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23" descr="Une image contenant arbre, plante, extérieur, chemin&#10;&#10;Description générée automatiquement">
            <a:extLst>
              <a:ext uri="{FF2B5EF4-FFF2-40B4-BE49-F238E27FC236}">
                <a16:creationId xmlns:a16="http://schemas.microsoft.com/office/drawing/2014/main" id="{5F14D5B3-8D68-BBCB-8D9F-3A8DE99135F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734" y="3511666"/>
            <a:ext cx="3925780" cy="2619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Zone de texte 41">
            <a:extLst>
              <a:ext uri="{FF2B5EF4-FFF2-40B4-BE49-F238E27FC236}">
                <a16:creationId xmlns:a16="http://schemas.microsoft.com/office/drawing/2014/main" id="{DF100F98-BE57-8C7F-5CEB-62FBDE38162D}"/>
              </a:ext>
            </a:extLst>
          </p:cNvPr>
          <p:cNvSpPr txBox="1"/>
          <p:nvPr/>
        </p:nvSpPr>
        <p:spPr>
          <a:xfrm>
            <a:off x="4923665" y="5402339"/>
            <a:ext cx="1677213" cy="169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© Access-i Asbl</a:t>
            </a:r>
          </a:p>
        </p:txBody>
      </p:sp>
      <p:pic>
        <p:nvPicPr>
          <p:cNvPr id="10" name="Image 9">
            <a:hlinkClick r:id="rId14"/>
            <a:extLst>
              <a:ext uri="{FF2B5EF4-FFF2-40B4-BE49-F238E27FC236}">
                <a16:creationId xmlns:a16="http://schemas.microsoft.com/office/drawing/2014/main" id="{31FD9427-C216-0434-3D31-6855BCA3F09C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931" y="56719"/>
            <a:ext cx="1039746" cy="1450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Une image contenant personne, extérieur, herbe, caressant&#10;&#10;Description générée automatiquement">
            <a:extLst>
              <a:ext uri="{FF2B5EF4-FFF2-40B4-BE49-F238E27FC236}">
                <a16:creationId xmlns:a16="http://schemas.microsoft.com/office/drawing/2014/main" id="{14862E14-CE32-F83C-6731-8EBDC54E6F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011" y="203158"/>
            <a:ext cx="4258173" cy="3193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Image 6" descr="Une image contenant arbre, extérieur, personne, herbe&#10;&#10;Description générée automatiquement">
            <a:extLst>
              <a:ext uri="{FF2B5EF4-FFF2-40B4-BE49-F238E27FC236}">
                <a16:creationId xmlns:a16="http://schemas.microsoft.com/office/drawing/2014/main" id="{05168E5D-DAC1-DA0C-7B4D-2014EA2E3B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756" y="3479347"/>
            <a:ext cx="3535629" cy="2651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3" name="Zone de texte 41">
            <a:extLst>
              <a:ext uri="{FF2B5EF4-FFF2-40B4-BE49-F238E27FC236}">
                <a16:creationId xmlns:a16="http://schemas.microsoft.com/office/drawing/2014/main" id="{4BF38A38-6245-45F7-ADDF-C95BE8ED553D}"/>
              </a:ext>
            </a:extLst>
          </p:cNvPr>
          <p:cNvSpPr txBox="1"/>
          <p:nvPr/>
        </p:nvSpPr>
        <p:spPr>
          <a:xfrm>
            <a:off x="8099385" y="3184152"/>
            <a:ext cx="1677213" cy="169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© </a:t>
            </a:r>
            <a:r>
              <a:rPr lang="fr-BE" sz="1100" i="1" dirty="0" err="1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FPNW</a:t>
            </a:r>
            <a:endParaRPr lang="fr-BE" sz="1100" i="1" dirty="0">
              <a:solidFill>
                <a:schemeClr val="bg1">
                  <a:lumMod val="8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 de texte 41">
            <a:extLst>
              <a:ext uri="{FF2B5EF4-FFF2-40B4-BE49-F238E27FC236}">
                <a16:creationId xmlns:a16="http://schemas.microsoft.com/office/drawing/2014/main" id="{34676388-AA1C-C8BD-40B7-9682A076FD96}"/>
              </a:ext>
            </a:extLst>
          </p:cNvPr>
          <p:cNvSpPr txBox="1"/>
          <p:nvPr/>
        </p:nvSpPr>
        <p:spPr>
          <a:xfrm>
            <a:off x="8587794" y="5898266"/>
            <a:ext cx="1677213" cy="169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© Access-i Asbl</a:t>
            </a:r>
          </a:p>
        </p:txBody>
      </p:sp>
      <p:sp>
        <p:nvSpPr>
          <p:cNvPr id="16" name="Zone de texte 41">
            <a:extLst>
              <a:ext uri="{FF2B5EF4-FFF2-40B4-BE49-F238E27FC236}">
                <a16:creationId xmlns:a16="http://schemas.microsoft.com/office/drawing/2014/main" id="{30340768-C0F2-0B18-83C3-92271C9FBAAB}"/>
              </a:ext>
            </a:extLst>
          </p:cNvPr>
          <p:cNvSpPr txBox="1"/>
          <p:nvPr/>
        </p:nvSpPr>
        <p:spPr>
          <a:xfrm>
            <a:off x="4923664" y="5906786"/>
            <a:ext cx="1677213" cy="169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fr-BE" sz="1100" i="1" dirty="0">
                <a:solidFill>
                  <a:schemeClr val="bg1">
                    <a:lumMod val="8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© Access-i Asbl</a:t>
            </a:r>
          </a:p>
        </p:txBody>
      </p:sp>
    </p:spTree>
    <p:extLst>
      <p:ext uri="{BB962C8B-B14F-4D97-AF65-F5344CB8AC3E}">
        <p14:creationId xmlns:p14="http://schemas.microsoft.com/office/powerpoint/2010/main" val="413752844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7201648-F1C4-60AB-C25E-9674C12F99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938370"/>
              </p:ext>
            </p:extLst>
          </p:nvPr>
        </p:nvGraphicFramePr>
        <p:xfrm>
          <a:off x="167951" y="1643906"/>
          <a:ext cx="11211249" cy="4083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59EBEA3-E843-3655-EACB-4438A8227ADF}"/>
              </a:ext>
            </a:extLst>
          </p:cNvPr>
          <p:cNvSpPr/>
          <p:nvPr/>
        </p:nvSpPr>
        <p:spPr>
          <a:xfrm>
            <a:off x="1804740" y="90732"/>
            <a:ext cx="8574832" cy="787967"/>
          </a:xfrm>
          <a:prstGeom prst="rect">
            <a:avLst/>
          </a:prstGeom>
          <a:solidFill>
            <a:srgbClr val="D40050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METHODOLOGIES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77A444-1371-44D5-41DF-BC8D4D09B095}"/>
              </a:ext>
            </a:extLst>
          </p:cNvPr>
          <p:cNvSpPr/>
          <p:nvPr/>
        </p:nvSpPr>
        <p:spPr>
          <a:xfrm>
            <a:off x="54427" y="5635691"/>
            <a:ext cx="12075459" cy="1197611"/>
          </a:xfrm>
          <a:prstGeom prst="rightArrow">
            <a:avLst/>
          </a:prstGeom>
          <a:gradFill flip="none" rotWithShape="1">
            <a:gsLst>
              <a:gs pos="0">
                <a:srgbClr val="D40050">
                  <a:shade val="30000"/>
                  <a:satMod val="115000"/>
                </a:srgbClr>
              </a:gs>
              <a:gs pos="50000">
                <a:srgbClr val="D40050">
                  <a:shade val="67500"/>
                  <a:satMod val="115000"/>
                </a:srgbClr>
              </a:gs>
              <a:gs pos="100000">
                <a:srgbClr val="D40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D4005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Methodological adjustments and evolution + continuous training</a:t>
            </a:r>
            <a:endParaRPr lang="fr-BE" sz="2400" dirty="0">
              <a:effectLst/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Graphique 7" descr="Maison avec un remplissage uni">
            <a:extLst>
              <a:ext uri="{FF2B5EF4-FFF2-40B4-BE49-F238E27FC236}">
                <a16:creationId xmlns:a16="http://schemas.microsoft.com/office/drawing/2014/main" id="{7245F429-CED0-A9B8-EC52-BC00C9A60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6600" y="2960816"/>
            <a:ext cx="592041" cy="592041"/>
          </a:xfrm>
          <a:prstGeom prst="rect">
            <a:avLst/>
          </a:prstGeom>
        </p:spPr>
      </p:pic>
      <p:pic>
        <p:nvPicPr>
          <p:cNvPr id="10" name="Graphique 9" descr="Ballons avec un remplissage uni">
            <a:extLst>
              <a:ext uri="{FF2B5EF4-FFF2-40B4-BE49-F238E27FC236}">
                <a16:creationId xmlns:a16="http://schemas.microsoft.com/office/drawing/2014/main" id="{89847CE2-AC63-87F4-DF3E-BB558B82A6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87552" y="1871655"/>
            <a:ext cx="592042" cy="592042"/>
          </a:xfrm>
          <a:prstGeom prst="rect">
            <a:avLst/>
          </a:prstGeom>
        </p:spPr>
      </p:pic>
      <p:pic>
        <p:nvPicPr>
          <p:cNvPr id="12" name="Graphique 11" descr="Cyclisme avec un remplissage uni">
            <a:extLst>
              <a:ext uri="{FF2B5EF4-FFF2-40B4-BE49-F238E27FC236}">
                <a16:creationId xmlns:a16="http://schemas.microsoft.com/office/drawing/2014/main" id="{D963D12F-F6EA-DA79-486B-370B45896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3551" y="1083732"/>
            <a:ext cx="592041" cy="592041"/>
          </a:xfrm>
          <a:prstGeom prst="rect">
            <a:avLst/>
          </a:prstGeom>
        </p:spPr>
      </p:pic>
      <p:pic>
        <p:nvPicPr>
          <p:cNvPr id="14" name="Graphique 13" descr="Scène pluvieuse avec un remplissage uni">
            <a:extLst>
              <a:ext uri="{FF2B5EF4-FFF2-40B4-BE49-F238E27FC236}">
                <a16:creationId xmlns:a16="http://schemas.microsoft.com/office/drawing/2014/main" id="{B3268EA9-7562-4305-89F6-2983D4323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600" y="5111175"/>
            <a:ext cx="615821" cy="61582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3246D7-6098-8182-1B40-27A87E5BC2FE}"/>
              </a:ext>
            </a:extLst>
          </p:cNvPr>
          <p:cNvSpPr txBox="1"/>
          <p:nvPr/>
        </p:nvSpPr>
        <p:spPr>
          <a:xfrm>
            <a:off x="1610309" y="938137"/>
            <a:ext cx="68152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Criteria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based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fr-BE" dirty="0" err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legislation</a:t>
            </a:r>
            <a:r>
              <a:rPr lang="fr-BE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fr-BE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(CODT/RRU)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Developed for and with users </a:t>
            </a: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91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8422B7E-53B4-4D73-B12F-4C7BC465A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971" y="881743"/>
            <a:ext cx="4659069" cy="5823836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25433954-18BE-EAAB-5AAF-06AF934A785C}"/>
              </a:ext>
            </a:extLst>
          </p:cNvPr>
          <p:cNvSpPr txBox="1">
            <a:spLocks/>
          </p:cNvSpPr>
          <p:nvPr/>
        </p:nvSpPr>
        <p:spPr>
          <a:xfrm>
            <a:off x="2321601" y="322118"/>
            <a:ext cx="7548798" cy="696758"/>
          </a:xfrm>
          <a:prstGeom prst="rect">
            <a:avLst/>
          </a:prstGeom>
          <a:solidFill>
            <a:srgbClr val="D40050"/>
          </a:solidFill>
          <a:ln w="12700" cap="flat" cmpd="sng" algn="ctr">
            <a:solidFill>
              <a:srgbClr val="D4005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Costs of Access-</a:t>
            </a:r>
            <a:r>
              <a:rPr lang="en-US" sz="40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US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services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B5F4D-D066-FF18-0B5F-0E41E45AC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1321773"/>
            <a:ext cx="11729438" cy="513345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The price depends on the size and complexity of the infrastructure.</a:t>
            </a:r>
          </a:p>
          <a:p>
            <a:pPr marL="0" lvl="0" indent="0">
              <a:buNone/>
            </a:pPr>
            <a:endParaRPr lang="en-US" sz="24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For an audit and recommendations (building) :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Small : from 636,00 € without VAT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Medium : from 860,00 € without VAT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Large : from 1.309,00 € without VAT</a:t>
            </a:r>
          </a:p>
          <a:p>
            <a:pPr marL="0" lvl="0" indent="0">
              <a:buNone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For an audit and certification (building): 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Small : from 562,00 € without VAT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Medium : from 748,00 € without VAT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Large : from 935,00 € without VAT</a:t>
            </a:r>
          </a:p>
          <a:p>
            <a:pPr marL="342900" lvl="0" indent="-342900">
              <a:buFont typeface="Wingdings" panose="05000000000000000000" pitchFamily="2" charset="2"/>
              <a:buChar char=""/>
            </a:pPr>
            <a:endParaRPr lang="fr-BE" sz="18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"/>
            </a:pP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"/>
            </a:pPr>
            <a:endParaRPr lang="fr-BE" sz="18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44996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DA5F4D-FAB6-F195-09D6-FACB4EAEB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2405" y="1720240"/>
            <a:ext cx="5123757" cy="312234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2024 : creation of a new digitally accessible website for all types of disability (voice synthesis, contrast, zoom, FALC, sign language). </a:t>
            </a:r>
          </a:p>
          <a:p>
            <a:pPr>
              <a:lnSpc>
                <a:spcPct val="170000"/>
              </a:lnSpc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Official launch during a press conference at Lac de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Bambois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with Ministers Yves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Coppieters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 and Valérie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Lescrenier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2000" dirty="0">
              <a:solidFill>
                <a:schemeClr val="tx1">
                  <a:alpha val="8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37698658-E518-87E0-151D-ABF429707435}"/>
              </a:ext>
            </a:extLst>
          </p:cNvPr>
          <p:cNvSpPr txBox="1">
            <a:spLocks/>
          </p:cNvSpPr>
          <p:nvPr/>
        </p:nvSpPr>
        <p:spPr>
          <a:xfrm>
            <a:off x="6564692" y="299134"/>
            <a:ext cx="4892951" cy="1263562"/>
          </a:xfrm>
          <a:prstGeom prst="rect">
            <a:avLst/>
          </a:prstGeom>
          <a:solidFill>
            <a:srgbClr val="D40050"/>
          </a:solidFill>
          <a:ln w="12700" cap="flat" cmpd="sng" algn="ctr">
            <a:solidFill>
              <a:srgbClr val="D4005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fr-BE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Access-i, THE </a:t>
            </a:r>
            <a:r>
              <a:rPr lang="fr-BE" sz="3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accessibility</a:t>
            </a:r>
            <a:r>
              <a:rPr lang="fr-BE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platform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471B8E-DA7D-C0E3-4914-8192A089E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1006" y="5428719"/>
            <a:ext cx="1401230" cy="396000"/>
          </a:xfrm>
          <a:prstGeom prst="rect">
            <a:avLst/>
          </a:prstGeom>
        </p:spPr>
      </p:pic>
      <p:pic>
        <p:nvPicPr>
          <p:cNvPr id="4" name="Image 3" descr="Une image contenant Police, texte, logo, Graphique&#10;&#10;Le contenu généré par l’IA peut être incorrect.">
            <a:extLst>
              <a:ext uri="{FF2B5EF4-FFF2-40B4-BE49-F238E27FC236}">
                <a16:creationId xmlns:a16="http://schemas.microsoft.com/office/drawing/2014/main" id="{4ECA68A9-F620-98B1-18F0-3A93BB0E16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72" y="4842588"/>
            <a:ext cx="1728000" cy="172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2A709B4-F869-2BED-663A-31B8BB615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55" y="159308"/>
            <a:ext cx="5358954" cy="669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07323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AC5CDC8-54FD-AC33-D654-4E8AAFC75356}"/>
              </a:ext>
            </a:extLst>
          </p:cNvPr>
          <p:cNvSpPr txBox="1">
            <a:spLocks/>
          </p:cNvSpPr>
          <p:nvPr/>
        </p:nvSpPr>
        <p:spPr>
          <a:xfrm>
            <a:off x="2321601" y="322118"/>
            <a:ext cx="7548798" cy="696758"/>
          </a:xfrm>
          <a:prstGeom prst="rect">
            <a:avLst/>
          </a:prstGeom>
          <a:solidFill>
            <a:srgbClr val="D40050"/>
          </a:solidFill>
          <a:ln w="12700" cap="flat" cmpd="sng" algn="ctr">
            <a:solidFill>
              <a:srgbClr val="D4005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Testimony</a:t>
            </a:r>
          </a:p>
        </p:txBody>
      </p:sp>
      <p:pic>
        <p:nvPicPr>
          <p:cNvPr id="10" name="Graphique 9" descr="Présentation avec multimédia avec un remplissage uni">
            <a:hlinkClick r:id="rId3"/>
            <a:extLst>
              <a:ext uri="{FF2B5EF4-FFF2-40B4-BE49-F238E27FC236}">
                <a16:creationId xmlns:a16="http://schemas.microsoft.com/office/drawing/2014/main" id="{682BE418-EC99-C219-8F53-B6E5F221E0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0439" y="2176513"/>
            <a:ext cx="2984090" cy="298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8184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AED425-D22D-49B1-A61C-959E1242B572}"/>
              </a:ext>
            </a:extLst>
          </p:cNvPr>
          <p:cNvSpPr txBox="1"/>
          <p:nvPr/>
        </p:nvSpPr>
        <p:spPr>
          <a:xfrm>
            <a:off x="573431" y="1871520"/>
            <a:ext cx="11211132" cy="3970318"/>
          </a:xfrm>
          <a:prstGeom prst="rect">
            <a:avLst/>
          </a:prstGeom>
          <a:noFill/>
          <a:ln w="57150">
            <a:solidFill>
              <a:srgbClr val="D4005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fr-BE" sz="36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fr-FR" sz="3600" b="0" i="0" dirty="0">
                <a:solidFill>
                  <a:schemeClr val="bg2">
                    <a:lumMod val="2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Rue Nanon,98 in 5000 Namur</a:t>
            </a:r>
          </a:p>
          <a:p>
            <a:pPr algn="ctr" fontAlgn="base"/>
            <a:endParaRPr lang="fr-FR" sz="3600" b="0" i="0" dirty="0">
              <a:solidFill>
                <a:schemeClr val="bg2">
                  <a:lumMod val="2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fr-FR" sz="3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081 39 08 78</a:t>
            </a:r>
            <a:r>
              <a:rPr lang="fr-FR" sz="3600" b="1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</a:p>
          <a:p>
            <a:pPr algn="ctr" fontAlgn="base"/>
            <a:endParaRPr lang="fr-FR" sz="36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fr-FR" sz="3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axelle.brygo@access-i.be</a:t>
            </a:r>
            <a:r>
              <a:rPr lang="fr-FR" sz="3600" dirty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algn="ctr" fontAlgn="base"/>
            <a:endParaRPr lang="fr-FR" sz="3600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4D646A-3560-453E-B250-BAF884A71F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911" y="235027"/>
            <a:ext cx="1724177" cy="14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32627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general" ma:contentTypeID="0x010100B533F2427F3D31489B495B7143EB9B05009BA3424FF5A13B499D441E05AACB46B6" ma:contentTypeVersion="25" ma:contentTypeDescription="" ma:contentTypeScope="" ma:versionID="9c9a3d53e366b351c6940e70e9e6179d">
  <xsd:schema xmlns:xsd="http://www.w3.org/2001/XMLSchema" xmlns:xs="http://www.w3.org/2001/XMLSchema" xmlns:p="http://schemas.microsoft.com/office/2006/metadata/properties" xmlns:ns2="d373b126-6c3e-4ca9-80ea-9e87b2bb1ea4" targetNamespace="http://schemas.microsoft.com/office/2006/metadata/properties" ma:root="true" ma:fieldsID="4a81b8d05098829e5d57e58e2a90c057" ns2:_="">
    <xsd:import namespace="d373b126-6c3e-4ca9-80ea-9e87b2bb1ea4"/>
    <xsd:element name="properties">
      <xsd:complexType>
        <xsd:sequence>
          <xsd:element name="documentManagement">
            <xsd:complexType>
              <xsd:all>
                <xsd:element ref="ns2:gcd1dde61217434585270c57b73b9e5a" minOccurs="0"/>
                <xsd:element ref="ns2:TaxCatchAll" minOccurs="0"/>
                <xsd:element ref="ns2:TaxCatchAllLabel" minOccurs="0"/>
                <xsd:element ref="ns2:Year" minOccurs="0"/>
                <xsd:element ref="ns2:a66a935641b946adad1180e38ef3a0a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3b126-6c3e-4ca9-80ea-9e87b2bb1ea4" elementFormDefault="qualified">
    <xsd:import namespace="http://schemas.microsoft.com/office/2006/documentManagement/types"/>
    <xsd:import namespace="http://schemas.microsoft.com/office/infopath/2007/PartnerControls"/>
    <xsd:element name="gcd1dde61217434585270c57b73b9e5a" ma:index="8" nillable="true" ma:taxonomy="true" ma:internalName="gcd1dde61217434585270c57b73b9e5a" ma:taxonomyFieldName="Doctype" ma:displayName="Document type" ma:default="" ma:fieldId="{0cd1dde6-1217-4345-8527-0c57b73b9e5a}" ma:sspId="93d7e35a-6c3d-4eb1-8ded-e8ef87c62c0b" ma:termSetId="7014de0a-19c9-4909-9be7-f4d0224331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25f0a4e-ac28-4415-8160-9508228cc036}" ma:internalName="TaxCatchAll" ma:showField="CatchAllData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25f0a4e-ac28-4415-8160-9508228cc036}" ma:internalName="TaxCatchAllLabel" ma:readOnly="true" ma:showField="CatchAllDataLabel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Year" ma:index="12" nillable="true" ma:displayName="Year" ma:default="2025" ma:format="Dropdown" ma:internalName="Year" ma:percentage="FALSE">
      <xsd:simpleType>
        <xsd:restriction base="dms:Number">
          <xsd:maxInclusive value="2030"/>
          <xsd:minInclusive value="2010"/>
        </xsd:restriction>
      </xsd:simpleType>
    </xsd:element>
    <xsd:element name="a66a935641b946adad1180e38ef3a0ac" ma:index="13" nillable="true" ma:taxonomy="true" ma:internalName="a66a935641b946adad1180e38ef3a0ac" ma:taxonomyFieldName="Servicevisit" ma:displayName="Service visit" ma:default="" ma:fieldId="{a66a9356-41b9-46ad-ad11-80e38ef3a0ac}" ma:sspId="93d7e35a-6c3d-4eb1-8ded-e8ef87c62c0b" ma:termSetId="08b2c2df-8696-4aed-952f-1b649c86a1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3d7e35a-6c3d-4eb1-8ded-e8ef87c62c0b" ContentTypeId="0x010100B533F2427F3D31489B495B7143EB9B0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73b126-6c3e-4ca9-80ea-9e87b2bb1ea4" xsi:nil="true"/>
    <gcd1dde61217434585270c57b73b9e5a xmlns="d373b126-6c3e-4ca9-80ea-9e87b2bb1ea4">
      <Terms xmlns="http://schemas.microsoft.com/office/infopath/2007/PartnerControls"/>
    </gcd1dde61217434585270c57b73b9e5a>
    <Year xmlns="d373b126-6c3e-4ca9-80ea-9e87b2bb1ea4">2025</Year>
    <a66a935641b946adad1180e38ef3a0ac xmlns="d373b126-6c3e-4ca9-80ea-9e87b2bb1ea4">
      <Terms xmlns="http://schemas.microsoft.com/office/infopath/2007/PartnerControls"/>
    </a66a935641b946adad1180e38ef3a0ac>
  </documentManagement>
</p:properties>
</file>

<file path=customXml/itemProps1.xml><?xml version="1.0" encoding="utf-8"?>
<ds:datastoreItem xmlns:ds="http://schemas.openxmlformats.org/officeDocument/2006/customXml" ds:itemID="{11A4EB4E-6954-4B85-AF32-44B4797CCA52}"/>
</file>

<file path=customXml/itemProps2.xml><?xml version="1.0" encoding="utf-8"?>
<ds:datastoreItem xmlns:ds="http://schemas.openxmlformats.org/officeDocument/2006/customXml" ds:itemID="{20CE6F0F-F843-4EAB-8881-3C97095B0CC0}"/>
</file>

<file path=customXml/itemProps3.xml><?xml version="1.0" encoding="utf-8"?>
<ds:datastoreItem xmlns:ds="http://schemas.openxmlformats.org/officeDocument/2006/customXml" ds:itemID="{C608F71F-654A-4689-BBEB-681EE86FC175}"/>
</file>

<file path=customXml/itemProps4.xml><?xml version="1.0" encoding="utf-8"?>
<ds:datastoreItem xmlns:ds="http://schemas.openxmlformats.org/officeDocument/2006/customXml" ds:itemID="{5ED8C94F-48EF-4803-9AE5-7F46D802C700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987</TotalTime>
  <Words>1550</Words>
  <Application>Microsoft Office PowerPoint</Application>
  <PresentationFormat>Grand écran</PresentationFormat>
  <Paragraphs>336</Paragraphs>
  <Slides>32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Tahoma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Renewal of certification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Office Access-i</dc:creator>
  <cp:lastModifiedBy>Axelle Brygo</cp:lastModifiedBy>
  <cp:revision>10</cp:revision>
  <dcterms:created xsi:type="dcterms:W3CDTF">2020-11-24T14:32:53Z</dcterms:created>
  <dcterms:modified xsi:type="dcterms:W3CDTF">2026-04-17T06:56:02Z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0x010100B533F2427F3D31489B495B7143EB9B05009BA3424FF5A13B499D441E05AACB46B6</vt:lpwstr>
  </property>
</Properties>
</file>