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71" r:id="rId15"/>
    <p:sldId id="272" r:id="rId16"/>
    <p:sldId id="273" r:id="rId17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89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95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11151D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rgbClr val="9EA0A3"/>
                </a:solidFill>
                <a:latin typeface="Trebuchet MS"/>
                <a:cs typeface="Trebuchet MS"/>
              </a:defRPr>
            </a:lvl1pPr>
          </a:lstStyle>
          <a:p>
            <a:pPr marR="34925" algn="r">
              <a:lnSpc>
                <a:spcPts val="1120"/>
              </a:lnSpc>
            </a:pPr>
            <a:r>
              <a:rPr spc="80" dirty="0"/>
              <a:t>©</a:t>
            </a:r>
            <a:r>
              <a:rPr spc="-15" dirty="0"/>
              <a:t> </a:t>
            </a:r>
            <a:r>
              <a:rPr dirty="0"/>
              <a:t>2026</a:t>
            </a:r>
            <a:r>
              <a:rPr spc="-15" dirty="0"/>
              <a:t> </a:t>
            </a:r>
            <a:r>
              <a:rPr dirty="0"/>
              <a:t>Queer</a:t>
            </a:r>
            <a:r>
              <a:rPr spc="-10" dirty="0"/>
              <a:t> </a:t>
            </a:r>
            <a:r>
              <a:rPr spc="-20" dirty="0"/>
              <a:t>Destinations.</a:t>
            </a:r>
          </a:p>
          <a:p>
            <a:pPr marR="5080" algn="r">
              <a:lnSpc>
                <a:spcPct val="100000"/>
              </a:lnSpc>
              <a:spcBef>
                <a:spcPts val="240"/>
              </a:spcBef>
            </a:pPr>
            <a:r>
              <a:rPr spc="-85" dirty="0"/>
              <a:t>All</a:t>
            </a:r>
            <a:r>
              <a:rPr spc="-45" dirty="0"/>
              <a:t> </a:t>
            </a:r>
            <a:r>
              <a:rPr spc="-10" dirty="0"/>
              <a:t>rights</a:t>
            </a:r>
            <a:r>
              <a:rPr spc="-45" dirty="0"/>
              <a:t> </a:t>
            </a:r>
            <a:r>
              <a:rPr spc="-10" dirty="0"/>
              <a:t>reserved.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6EF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95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rgbClr val="11151D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rgbClr val="9EA0A3"/>
                </a:solidFill>
                <a:latin typeface="Trebuchet MS"/>
                <a:cs typeface="Trebuchet MS"/>
              </a:defRPr>
            </a:lvl1pPr>
          </a:lstStyle>
          <a:p>
            <a:pPr marR="34925" algn="r">
              <a:lnSpc>
                <a:spcPts val="1120"/>
              </a:lnSpc>
            </a:pPr>
            <a:r>
              <a:rPr spc="80" dirty="0"/>
              <a:t>©</a:t>
            </a:r>
            <a:r>
              <a:rPr spc="-15" dirty="0"/>
              <a:t> </a:t>
            </a:r>
            <a:r>
              <a:rPr dirty="0"/>
              <a:t>2026</a:t>
            </a:r>
            <a:r>
              <a:rPr spc="-15" dirty="0"/>
              <a:t> </a:t>
            </a:r>
            <a:r>
              <a:rPr dirty="0"/>
              <a:t>Queer</a:t>
            </a:r>
            <a:r>
              <a:rPr spc="-10" dirty="0"/>
              <a:t> </a:t>
            </a:r>
            <a:r>
              <a:rPr spc="-20" dirty="0"/>
              <a:t>Destinations.</a:t>
            </a:r>
          </a:p>
          <a:p>
            <a:pPr marR="5080" algn="r">
              <a:lnSpc>
                <a:spcPct val="100000"/>
              </a:lnSpc>
              <a:spcBef>
                <a:spcPts val="240"/>
              </a:spcBef>
            </a:pPr>
            <a:r>
              <a:rPr spc="-85" dirty="0"/>
              <a:t>All</a:t>
            </a:r>
            <a:r>
              <a:rPr spc="-45" dirty="0"/>
              <a:t> </a:t>
            </a:r>
            <a:r>
              <a:rPr spc="-10" dirty="0"/>
              <a:t>rights</a:t>
            </a:r>
            <a:r>
              <a:rPr spc="-45" dirty="0"/>
              <a:t> </a:t>
            </a:r>
            <a:r>
              <a:rPr spc="-10" dirty="0"/>
              <a:t>reserved.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95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rgbClr val="9EA0A3"/>
                </a:solidFill>
                <a:latin typeface="Trebuchet MS"/>
                <a:cs typeface="Trebuchet MS"/>
              </a:defRPr>
            </a:lvl1pPr>
          </a:lstStyle>
          <a:p>
            <a:pPr marR="34925" algn="r">
              <a:lnSpc>
                <a:spcPts val="1120"/>
              </a:lnSpc>
            </a:pPr>
            <a:r>
              <a:rPr spc="80" dirty="0"/>
              <a:t>©</a:t>
            </a:r>
            <a:r>
              <a:rPr spc="-15" dirty="0"/>
              <a:t> </a:t>
            </a:r>
            <a:r>
              <a:rPr dirty="0"/>
              <a:t>2026</a:t>
            </a:r>
            <a:r>
              <a:rPr spc="-15" dirty="0"/>
              <a:t> </a:t>
            </a:r>
            <a:r>
              <a:rPr dirty="0"/>
              <a:t>Queer</a:t>
            </a:r>
            <a:r>
              <a:rPr spc="-10" dirty="0"/>
              <a:t> </a:t>
            </a:r>
            <a:r>
              <a:rPr spc="-20" dirty="0"/>
              <a:t>Destinations.</a:t>
            </a:r>
          </a:p>
          <a:p>
            <a:pPr marR="5080" algn="r">
              <a:lnSpc>
                <a:spcPct val="100000"/>
              </a:lnSpc>
              <a:spcBef>
                <a:spcPts val="240"/>
              </a:spcBef>
            </a:pPr>
            <a:r>
              <a:rPr spc="-85" dirty="0"/>
              <a:t>All</a:t>
            </a:r>
            <a:r>
              <a:rPr spc="-45" dirty="0"/>
              <a:t> </a:t>
            </a:r>
            <a:r>
              <a:rPr spc="-10" dirty="0"/>
              <a:t>rights</a:t>
            </a:r>
            <a:r>
              <a:rPr spc="-45" dirty="0"/>
              <a:t> </a:t>
            </a:r>
            <a:r>
              <a:rPr spc="-10" dirty="0"/>
              <a:t>reserved.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95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rgbClr val="9EA0A3"/>
                </a:solidFill>
                <a:latin typeface="Trebuchet MS"/>
                <a:cs typeface="Trebuchet MS"/>
              </a:defRPr>
            </a:lvl1pPr>
          </a:lstStyle>
          <a:p>
            <a:pPr marR="34925" algn="r">
              <a:lnSpc>
                <a:spcPts val="1120"/>
              </a:lnSpc>
            </a:pPr>
            <a:r>
              <a:rPr spc="80" dirty="0"/>
              <a:t>©</a:t>
            </a:r>
            <a:r>
              <a:rPr spc="-15" dirty="0"/>
              <a:t> </a:t>
            </a:r>
            <a:r>
              <a:rPr dirty="0"/>
              <a:t>2026</a:t>
            </a:r>
            <a:r>
              <a:rPr spc="-15" dirty="0"/>
              <a:t> </a:t>
            </a:r>
            <a:r>
              <a:rPr dirty="0"/>
              <a:t>Queer</a:t>
            </a:r>
            <a:r>
              <a:rPr spc="-10" dirty="0"/>
              <a:t> </a:t>
            </a:r>
            <a:r>
              <a:rPr spc="-20" dirty="0"/>
              <a:t>Destinations.</a:t>
            </a:r>
          </a:p>
          <a:p>
            <a:pPr marR="5080" algn="r">
              <a:lnSpc>
                <a:spcPct val="100000"/>
              </a:lnSpc>
              <a:spcBef>
                <a:spcPts val="240"/>
              </a:spcBef>
            </a:pPr>
            <a:r>
              <a:rPr spc="-85" dirty="0"/>
              <a:t>All</a:t>
            </a:r>
            <a:r>
              <a:rPr spc="-45" dirty="0"/>
              <a:t> </a:t>
            </a:r>
            <a:r>
              <a:rPr spc="-10" dirty="0"/>
              <a:t>rights</a:t>
            </a:r>
            <a:r>
              <a:rPr spc="-45" dirty="0"/>
              <a:t> </a:t>
            </a:r>
            <a:r>
              <a:rPr spc="-10" dirty="0"/>
              <a:t>reserved.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1B20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rgbClr val="9EA0A3"/>
                </a:solidFill>
                <a:latin typeface="Trebuchet MS"/>
                <a:cs typeface="Trebuchet MS"/>
              </a:defRPr>
            </a:lvl1pPr>
          </a:lstStyle>
          <a:p>
            <a:pPr marR="34925" algn="r">
              <a:lnSpc>
                <a:spcPts val="1120"/>
              </a:lnSpc>
            </a:pPr>
            <a:r>
              <a:rPr spc="80" dirty="0"/>
              <a:t>©</a:t>
            </a:r>
            <a:r>
              <a:rPr spc="-15" dirty="0"/>
              <a:t> </a:t>
            </a:r>
            <a:r>
              <a:rPr dirty="0"/>
              <a:t>2026</a:t>
            </a:r>
            <a:r>
              <a:rPr spc="-15" dirty="0"/>
              <a:t> </a:t>
            </a:r>
            <a:r>
              <a:rPr dirty="0"/>
              <a:t>Queer</a:t>
            </a:r>
            <a:r>
              <a:rPr spc="-10" dirty="0"/>
              <a:t> </a:t>
            </a:r>
            <a:r>
              <a:rPr spc="-20" dirty="0"/>
              <a:t>Destinations.</a:t>
            </a:r>
          </a:p>
          <a:p>
            <a:pPr marR="5080" algn="r">
              <a:lnSpc>
                <a:spcPct val="100000"/>
              </a:lnSpc>
              <a:spcBef>
                <a:spcPts val="240"/>
              </a:spcBef>
            </a:pPr>
            <a:r>
              <a:rPr spc="-85" dirty="0"/>
              <a:t>All</a:t>
            </a:r>
            <a:r>
              <a:rPr spc="-45" dirty="0"/>
              <a:t> </a:t>
            </a:r>
            <a:r>
              <a:rPr spc="-10" dirty="0"/>
              <a:t>rights</a:t>
            </a:r>
            <a:r>
              <a:rPr spc="-45" dirty="0"/>
              <a:t> </a:t>
            </a:r>
            <a:r>
              <a:rPr spc="-10" dirty="0"/>
              <a:t>reserved.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37124" y="728469"/>
            <a:ext cx="11168380" cy="2783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950" b="0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349178" y="5034826"/>
            <a:ext cx="9592310" cy="3180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rgbClr val="11151D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5694739" y="9430656"/>
            <a:ext cx="1672590" cy="3536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rgbClr val="9EA0A3"/>
                </a:solidFill>
                <a:latin typeface="Trebuchet MS"/>
                <a:cs typeface="Trebuchet MS"/>
              </a:defRPr>
            </a:lvl1pPr>
          </a:lstStyle>
          <a:p>
            <a:pPr marR="34925" algn="r">
              <a:lnSpc>
                <a:spcPts val="1120"/>
              </a:lnSpc>
            </a:pPr>
            <a:r>
              <a:rPr spc="80" dirty="0"/>
              <a:t>©</a:t>
            </a:r>
            <a:r>
              <a:rPr spc="-15" dirty="0"/>
              <a:t> </a:t>
            </a:r>
            <a:r>
              <a:rPr dirty="0"/>
              <a:t>2026</a:t>
            </a:r>
            <a:r>
              <a:rPr spc="-15" dirty="0"/>
              <a:t> </a:t>
            </a:r>
            <a:r>
              <a:rPr dirty="0"/>
              <a:t>Queer</a:t>
            </a:r>
            <a:r>
              <a:rPr spc="-10" dirty="0"/>
              <a:t> </a:t>
            </a:r>
            <a:r>
              <a:rPr spc="-20" dirty="0"/>
              <a:t>Destinations.</a:t>
            </a:r>
          </a:p>
          <a:p>
            <a:pPr marR="5080" algn="r">
              <a:lnSpc>
                <a:spcPct val="100000"/>
              </a:lnSpc>
              <a:spcBef>
                <a:spcPts val="240"/>
              </a:spcBef>
            </a:pPr>
            <a:r>
              <a:rPr spc="-85" dirty="0"/>
              <a:t>All</a:t>
            </a:r>
            <a:r>
              <a:rPr spc="-45" dirty="0"/>
              <a:t> </a:t>
            </a:r>
            <a:r>
              <a:rPr spc="-10" dirty="0"/>
              <a:t>rights</a:t>
            </a:r>
            <a:r>
              <a:rPr spc="-45" dirty="0"/>
              <a:t> </a:t>
            </a:r>
            <a:r>
              <a:rPr spc="-10" dirty="0"/>
              <a:t>reserved.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5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7.png"/><Relationship Id="rId7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2.png"/><Relationship Id="rId18" Type="http://schemas.openxmlformats.org/officeDocument/2006/relationships/image" Target="../media/image57.png"/><Relationship Id="rId26" Type="http://schemas.openxmlformats.org/officeDocument/2006/relationships/image" Target="../media/image65.png"/><Relationship Id="rId3" Type="http://schemas.openxmlformats.org/officeDocument/2006/relationships/image" Target="../media/image42.png"/><Relationship Id="rId21" Type="http://schemas.openxmlformats.org/officeDocument/2006/relationships/image" Target="../media/image60.png"/><Relationship Id="rId34" Type="http://schemas.openxmlformats.org/officeDocument/2006/relationships/image" Target="../media/image73.png"/><Relationship Id="rId7" Type="http://schemas.openxmlformats.org/officeDocument/2006/relationships/image" Target="../media/image46.jp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5" Type="http://schemas.openxmlformats.org/officeDocument/2006/relationships/image" Target="../media/image64.png"/><Relationship Id="rId33" Type="http://schemas.openxmlformats.org/officeDocument/2006/relationships/image" Target="../media/image72.png"/><Relationship Id="rId2" Type="http://schemas.openxmlformats.org/officeDocument/2006/relationships/image" Target="../media/image41.png"/><Relationship Id="rId16" Type="http://schemas.openxmlformats.org/officeDocument/2006/relationships/image" Target="../media/image55.png"/><Relationship Id="rId20" Type="http://schemas.openxmlformats.org/officeDocument/2006/relationships/image" Target="../media/image59.png"/><Relationship Id="rId29" Type="http://schemas.openxmlformats.org/officeDocument/2006/relationships/image" Target="../media/image6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24" Type="http://schemas.openxmlformats.org/officeDocument/2006/relationships/image" Target="../media/image63.png"/><Relationship Id="rId32" Type="http://schemas.openxmlformats.org/officeDocument/2006/relationships/image" Target="../media/image71.png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23" Type="http://schemas.openxmlformats.org/officeDocument/2006/relationships/image" Target="../media/image62.png"/><Relationship Id="rId28" Type="http://schemas.openxmlformats.org/officeDocument/2006/relationships/image" Target="../media/image67.png"/><Relationship Id="rId10" Type="http://schemas.openxmlformats.org/officeDocument/2006/relationships/image" Target="../media/image49.png"/><Relationship Id="rId19" Type="http://schemas.openxmlformats.org/officeDocument/2006/relationships/image" Target="../media/image58.png"/><Relationship Id="rId31" Type="http://schemas.openxmlformats.org/officeDocument/2006/relationships/image" Target="../media/image70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Relationship Id="rId22" Type="http://schemas.openxmlformats.org/officeDocument/2006/relationships/image" Target="../media/image61.png"/><Relationship Id="rId27" Type="http://schemas.openxmlformats.org/officeDocument/2006/relationships/image" Target="../media/image66.png"/><Relationship Id="rId30" Type="http://schemas.openxmlformats.org/officeDocument/2006/relationships/image" Target="../media/image69.png"/><Relationship Id="rId35" Type="http://schemas.openxmlformats.org/officeDocument/2006/relationships/image" Target="../media/image5.png"/><Relationship Id="rId8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85.png"/><Relationship Id="rId18" Type="http://schemas.openxmlformats.org/officeDocument/2006/relationships/image" Target="../media/image90.png"/><Relationship Id="rId3" Type="http://schemas.openxmlformats.org/officeDocument/2006/relationships/image" Target="../media/image75.png"/><Relationship Id="rId21" Type="http://schemas.openxmlformats.org/officeDocument/2006/relationships/image" Target="../media/image92.png"/><Relationship Id="rId7" Type="http://schemas.openxmlformats.org/officeDocument/2006/relationships/image" Target="../media/image79.png"/><Relationship Id="rId12" Type="http://schemas.openxmlformats.org/officeDocument/2006/relationships/image" Target="../media/image84.png"/><Relationship Id="rId17" Type="http://schemas.openxmlformats.org/officeDocument/2006/relationships/image" Target="../media/image89.png"/><Relationship Id="rId2" Type="http://schemas.openxmlformats.org/officeDocument/2006/relationships/image" Target="../media/image74.png"/><Relationship Id="rId16" Type="http://schemas.openxmlformats.org/officeDocument/2006/relationships/image" Target="../media/image88.png"/><Relationship Id="rId20" Type="http://schemas.openxmlformats.org/officeDocument/2006/relationships/image" Target="../media/image7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24" Type="http://schemas.openxmlformats.org/officeDocument/2006/relationships/image" Target="../media/image5.png"/><Relationship Id="rId5" Type="http://schemas.openxmlformats.org/officeDocument/2006/relationships/image" Target="../media/image77.png"/><Relationship Id="rId15" Type="http://schemas.openxmlformats.org/officeDocument/2006/relationships/image" Target="../media/image87.png"/><Relationship Id="rId23" Type="http://schemas.openxmlformats.org/officeDocument/2006/relationships/image" Target="../media/image94.png"/><Relationship Id="rId10" Type="http://schemas.openxmlformats.org/officeDocument/2006/relationships/image" Target="../media/image82.png"/><Relationship Id="rId19" Type="http://schemas.openxmlformats.org/officeDocument/2006/relationships/image" Target="../media/image91.png"/><Relationship Id="rId4" Type="http://schemas.openxmlformats.org/officeDocument/2006/relationships/image" Target="../media/image76.jpg"/><Relationship Id="rId9" Type="http://schemas.openxmlformats.org/officeDocument/2006/relationships/image" Target="../media/image81.png"/><Relationship Id="rId14" Type="http://schemas.openxmlformats.org/officeDocument/2006/relationships/image" Target="../media/image86.png"/><Relationship Id="rId22" Type="http://schemas.openxmlformats.org/officeDocument/2006/relationships/image" Target="../media/image9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11151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40456" y="3181224"/>
            <a:ext cx="10610849" cy="347662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822376" y="9192990"/>
            <a:ext cx="643255" cy="3594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150" spc="60" dirty="0">
                <a:solidFill>
                  <a:srgbClr val="FFFFFF"/>
                </a:solidFill>
                <a:latin typeface="Trebuchet MS"/>
                <a:cs typeface="Trebuchet MS"/>
              </a:rPr>
              <a:t>2026</a:t>
            </a:r>
            <a:endParaRPr sz="21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53951" y="1163600"/>
            <a:ext cx="2247899" cy="733424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7368251" y="7414244"/>
            <a:ext cx="2982595" cy="1235710"/>
          </a:xfrm>
          <a:custGeom>
            <a:avLst/>
            <a:gdLst/>
            <a:ahLst/>
            <a:cxnLst/>
            <a:rect l="l" t="t" r="r" b="b"/>
            <a:pathLst>
              <a:path w="2982595" h="1235709">
                <a:moveTo>
                  <a:pt x="2982430" y="1235440"/>
                </a:moveTo>
                <a:lnTo>
                  <a:pt x="0" y="1235440"/>
                </a:lnTo>
                <a:lnTo>
                  <a:pt x="917" y="1192641"/>
                </a:lnTo>
                <a:lnTo>
                  <a:pt x="3648" y="1150169"/>
                </a:lnTo>
                <a:lnTo>
                  <a:pt x="8162" y="1108049"/>
                </a:lnTo>
                <a:lnTo>
                  <a:pt x="14426" y="1066307"/>
                </a:lnTo>
                <a:lnTo>
                  <a:pt x="22410" y="1024969"/>
                </a:lnTo>
                <a:lnTo>
                  <a:pt x="32081" y="984062"/>
                </a:lnTo>
                <a:lnTo>
                  <a:pt x="43408" y="943612"/>
                </a:lnTo>
                <a:lnTo>
                  <a:pt x="56359" y="903644"/>
                </a:lnTo>
                <a:lnTo>
                  <a:pt x="70904" y="864186"/>
                </a:lnTo>
                <a:lnTo>
                  <a:pt x="87010" y="825262"/>
                </a:lnTo>
                <a:lnTo>
                  <a:pt x="104646" y="786900"/>
                </a:lnTo>
                <a:lnTo>
                  <a:pt x="123780" y="749125"/>
                </a:lnTo>
                <a:lnTo>
                  <a:pt x="144381" y="711963"/>
                </a:lnTo>
                <a:lnTo>
                  <a:pt x="166417" y="675441"/>
                </a:lnTo>
                <a:lnTo>
                  <a:pt x="189856" y="639584"/>
                </a:lnTo>
                <a:lnTo>
                  <a:pt x="214668" y="604419"/>
                </a:lnTo>
                <a:lnTo>
                  <a:pt x="240820" y="569973"/>
                </a:lnTo>
                <a:lnTo>
                  <a:pt x="268281" y="536270"/>
                </a:lnTo>
                <a:lnTo>
                  <a:pt x="297019" y="503337"/>
                </a:lnTo>
                <a:lnTo>
                  <a:pt x="327004" y="471201"/>
                </a:lnTo>
                <a:lnTo>
                  <a:pt x="358202" y="439887"/>
                </a:lnTo>
                <a:lnTo>
                  <a:pt x="390583" y="409422"/>
                </a:lnTo>
                <a:lnTo>
                  <a:pt x="424116" y="379832"/>
                </a:lnTo>
                <a:lnTo>
                  <a:pt x="458767" y="351142"/>
                </a:lnTo>
                <a:lnTo>
                  <a:pt x="494507" y="323379"/>
                </a:lnTo>
                <a:lnTo>
                  <a:pt x="531304" y="296570"/>
                </a:lnTo>
                <a:lnTo>
                  <a:pt x="569125" y="270739"/>
                </a:lnTo>
                <a:lnTo>
                  <a:pt x="607940" y="245914"/>
                </a:lnTo>
                <a:lnTo>
                  <a:pt x="647717" y="222120"/>
                </a:lnTo>
                <a:lnTo>
                  <a:pt x="688423" y="199384"/>
                </a:lnTo>
                <a:lnTo>
                  <a:pt x="730029" y="177732"/>
                </a:lnTo>
                <a:lnTo>
                  <a:pt x="772502" y="157189"/>
                </a:lnTo>
                <a:lnTo>
                  <a:pt x="815810" y="137783"/>
                </a:lnTo>
                <a:lnTo>
                  <a:pt x="859922" y="119538"/>
                </a:lnTo>
                <a:lnTo>
                  <a:pt x="904807" y="102482"/>
                </a:lnTo>
                <a:lnTo>
                  <a:pt x="950432" y="86640"/>
                </a:lnTo>
                <a:lnTo>
                  <a:pt x="996767" y="72039"/>
                </a:lnTo>
                <a:lnTo>
                  <a:pt x="1043780" y="58704"/>
                </a:lnTo>
                <a:lnTo>
                  <a:pt x="1091439" y="46662"/>
                </a:lnTo>
                <a:lnTo>
                  <a:pt x="1139713" y="35939"/>
                </a:lnTo>
                <a:lnTo>
                  <a:pt x="1188570" y="26561"/>
                </a:lnTo>
                <a:lnTo>
                  <a:pt x="1237978" y="18554"/>
                </a:lnTo>
                <a:lnTo>
                  <a:pt x="1287906" y="11944"/>
                </a:lnTo>
                <a:lnTo>
                  <a:pt x="1338323" y="6757"/>
                </a:lnTo>
                <a:lnTo>
                  <a:pt x="1389197" y="3020"/>
                </a:lnTo>
                <a:lnTo>
                  <a:pt x="1440496" y="759"/>
                </a:lnTo>
                <a:lnTo>
                  <a:pt x="1492189" y="0"/>
                </a:lnTo>
                <a:lnTo>
                  <a:pt x="1543882" y="759"/>
                </a:lnTo>
                <a:lnTo>
                  <a:pt x="1595181" y="3020"/>
                </a:lnTo>
                <a:lnTo>
                  <a:pt x="1646055" y="6757"/>
                </a:lnTo>
                <a:lnTo>
                  <a:pt x="1696472" y="11944"/>
                </a:lnTo>
                <a:lnTo>
                  <a:pt x="1746400" y="18554"/>
                </a:lnTo>
                <a:lnTo>
                  <a:pt x="1795808" y="26561"/>
                </a:lnTo>
                <a:lnTo>
                  <a:pt x="1844665" y="35939"/>
                </a:lnTo>
                <a:lnTo>
                  <a:pt x="1892939" y="46662"/>
                </a:lnTo>
                <a:lnTo>
                  <a:pt x="1940598" y="58704"/>
                </a:lnTo>
                <a:lnTo>
                  <a:pt x="1987611" y="72039"/>
                </a:lnTo>
                <a:lnTo>
                  <a:pt x="2033946" y="86640"/>
                </a:lnTo>
                <a:lnTo>
                  <a:pt x="2079571" y="102482"/>
                </a:lnTo>
                <a:lnTo>
                  <a:pt x="2124456" y="119538"/>
                </a:lnTo>
                <a:lnTo>
                  <a:pt x="2168568" y="137783"/>
                </a:lnTo>
                <a:lnTo>
                  <a:pt x="2211876" y="157189"/>
                </a:lnTo>
                <a:lnTo>
                  <a:pt x="2254349" y="177732"/>
                </a:lnTo>
                <a:lnTo>
                  <a:pt x="2295955" y="199384"/>
                </a:lnTo>
                <a:lnTo>
                  <a:pt x="2336661" y="222120"/>
                </a:lnTo>
                <a:lnTo>
                  <a:pt x="2376438" y="245914"/>
                </a:lnTo>
                <a:lnTo>
                  <a:pt x="2415253" y="270739"/>
                </a:lnTo>
                <a:lnTo>
                  <a:pt x="2453074" y="296570"/>
                </a:lnTo>
                <a:lnTo>
                  <a:pt x="2489870" y="323379"/>
                </a:lnTo>
                <a:lnTo>
                  <a:pt x="2525610" y="351142"/>
                </a:lnTo>
                <a:lnTo>
                  <a:pt x="2560262" y="379832"/>
                </a:lnTo>
                <a:lnTo>
                  <a:pt x="2593795" y="409422"/>
                </a:lnTo>
                <a:lnTo>
                  <a:pt x="2626176" y="439887"/>
                </a:lnTo>
                <a:lnTo>
                  <a:pt x="2657374" y="471201"/>
                </a:lnTo>
                <a:lnTo>
                  <a:pt x="2687359" y="503337"/>
                </a:lnTo>
                <a:lnTo>
                  <a:pt x="2716097" y="536270"/>
                </a:lnTo>
                <a:lnTo>
                  <a:pt x="2743558" y="569973"/>
                </a:lnTo>
                <a:lnTo>
                  <a:pt x="2769710" y="604419"/>
                </a:lnTo>
                <a:lnTo>
                  <a:pt x="2794522" y="639584"/>
                </a:lnTo>
                <a:lnTo>
                  <a:pt x="2817961" y="675441"/>
                </a:lnTo>
                <a:lnTo>
                  <a:pt x="2839997" y="711963"/>
                </a:lnTo>
                <a:lnTo>
                  <a:pt x="2860598" y="749125"/>
                </a:lnTo>
                <a:lnTo>
                  <a:pt x="2879732" y="786900"/>
                </a:lnTo>
                <a:lnTo>
                  <a:pt x="2897368" y="825262"/>
                </a:lnTo>
                <a:lnTo>
                  <a:pt x="2913474" y="864186"/>
                </a:lnTo>
                <a:lnTo>
                  <a:pt x="2928018" y="903644"/>
                </a:lnTo>
                <a:lnTo>
                  <a:pt x="2940970" y="943612"/>
                </a:lnTo>
                <a:lnTo>
                  <a:pt x="2952297" y="984062"/>
                </a:lnTo>
                <a:lnTo>
                  <a:pt x="2961968" y="1024969"/>
                </a:lnTo>
                <a:lnTo>
                  <a:pt x="2969952" y="1066307"/>
                </a:lnTo>
                <a:lnTo>
                  <a:pt x="2976216" y="1108049"/>
                </a:lnTo>
                <a:lnTo>
                  <a:pt x="2980730" y="1150169"/>
                </a:lnTo>
                <a:lnTo>
                  <a:pt x="2982430" y="1176603"/>
                </a:lnTo>
                <a:lnTo>
                  <a:pt x="2982430" y="1235440"/>
                </a:lnTo>
                <a:close/>
              </a:path>
            </a:pathLst>
          </a:custGeom>
          <a:solidFill>
            <a:srgbClr val="11151D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678548" y="7414244"/>
            <a:ext cx="2982595" cy="1235710"/>
          </a:xfrm>
          <a:custGeom>
            <a:avLst/>
            <a:gdLst/>
            <a:ahLst/>
            <a:cxnLst/>
            <a:rect l="l" t="t" r="r" b="b"/>
            <a:pathLst>
              <a:path w="2982594" h="1235709">
                <a:moveTo>
                  <a:pt x="2982430" y="1235440"/>
                </a:moveTo>
                <a:lnTo>
                  <a:pt x="0" y="1235440"/>
                </a:lnTo>
                <a:lnTo>
                  <a:pt x="917" y="1192641"/>
                </a:lnTo>
                <a:lnTo>
                  <a:pt x="3648" y="1150169"/>
                </a:lnTo>
                <a:lnTo>
                  <a:pt x="8162" y="1108049"/>
                </a:lnTo>
                <a:lnTo>
                  <a:pt x="14426" y="1066307"/>
                </a:lnTo>
                <a:lnTo>
                  <a:pt x="22410" y="1024969"/>
                </a:lnTo>
                <a:lnTo>
                  <a:pt x="32081" y="984062"/>
                </a:lnTo>
                <a:lnTo>
                  <a:pt x="43408" y="943612"/>
                </a:lnTo>
                <a:lnTo>
                  <a:pt x="56359" y="903644"/>
                </a:lnTo>
                <a:lnTo>
                  <a:pt x="70904" y="864186"/>
                </a:lnTo>
                <a:lnTo>
                  <a:pt x="87010" y="825262"/>
                </a:lnTo>
                <a:lnTo>
                  <a:pt x="104646" y="786900"/>
                </a:lnTo>
                <a:lnTo>
                  <a:pt x="123780" y="749125"/>
                </a:lnTo>
                <a:lnTo>
                  <a:pt x="144381" y="711963"/>
                </a:lnTo>
                <a:lnTo>
                  <a:pt x="166417" y="675441"/>
                </a:lnTo>
                <a:lnTo>
                  <a:pt x="189856" y="639584"/>
                </a:lnTo>
                <a:lnTo>
                  <a:pt x="214668" y="604419"/>
                </a:lnTo>
                <a:lnTo>
                  <a:pt x="240820" y="569973"/>
                </a:lnTo>
                <a:lnTo>
                  <a:pt x="268281" y="536270"/>
                </a:lnTo>
                <a:lnTo>
                  <a:pt x="297019" y="503337"/>
                </a:lnTo>
                <a:lnTo>
                  <a:pt x="327004" y="471201"/>
                </a:lnTo>
                <a:lnTo>
                  <a:pt x="358202" y="439887"/>
                </a:lnTo>
                <a:lnTo>
                  <a:pt x="390583" y="409422"/>
                </a:lnTo>
                <a:lnTo>
                  <a:pt x="424116" y="379832"/>
                </a:lnTo>
                <a:lnTo>
                  <a:pt x="458767" y="351142"/>
                </a:lnTo>
                <a:lnTo>
                  <a:pt x="494507" y="323379"/>
                </a:lnTo>
                <a:lnTo>
                  <a:pt x="531304" y="296570"/>
                </a:lnTo>
                <a:lnTo>
                  <a:pt x="569125" y="270739"/>
                </a:lnTo>
                <a:lnTo>
                  <a:pt x="607940" y="245914"/>
                </a:lnTo>
                <a:lnTo>
                  <a:pt x="647717" y="222120"/>
                </a:lnTo>
                <a:lnTo>
                  <a:pt x="688423" y="199384"/>
                </a:lnTo>
                <a:lnTo>
                  <a:pt x="730029" y="177732"/>
                </a:lnTo>
                <a:lnTo>
                  <a:pt x="772502" y="157189"/>
                </a:lnTo>
                <a:lnTo>
                  <a:pt x="815810" y="137783"/>
                </a:lnTo>
                <a:lnTo>
                  <a:pt x="859922" y="119538"/>
                </a:lnTo>
                <a:lnTo>
                  <a:pt x="904807" y="102482"/>
                </a:lnTo>
                <a:lnTo>
                  <a:pt x="950432" y="86640"/>
                </a:lnTo>
                <a:lnTo>
                  <a:pt x="996767" y="72039"/>
                </a:lnTo>
                <a:lnTo>
                  <a:pt x="1043780" y="58704"/>
                </a:lnTo>
                <a:lnTo>
                  <a:pt x="1091439" y="46662"/>
                </a:lnTo>
                <a:lnTo>
                  <a:pt x="1139713" y="35939"/>
                </a:lnTo>
                <a:lnTo>
                  <a:pt x="1188570" y="26561"/>
                </a:lnTo>
                <a:lnTo>
                  <a:pt x="1237978" y="18554"/>
                </a:lnTo>
                <a:lnTo>
                  <a:pt x="1287906" y="11944"/>
                </a:lnTo>
                <a:lnTo>
                  <a:pt x="1338323" y="6757"/>
                </a:lnTo>
                <a:lnTo>
                  <a:pt x="1389197" y="3020"/>
                </a:lnTo>
                <a:lnTo>
                  <a:pt x="1440496" y="759"/>
                </a:lnTo>
                <a:lnTo>
                  <a:pt x="1492189" y="0"/>
                </a:lnTo>
                <a:lnTo>
                  <a:pt x="1543882" y="759"/>
                </a:lnTo>
                <a:lnTo>
                  <a:pt x="1595181" y="3020"/>
                </a:lnTo>
                <a:lnTo>
                  <a:pt x="1646055" y="6757"/>
                </a:lnTo>
                <a:lnTo>
                  <a:pt x="1696472" y="11944"/>
                </a:lnTo>
                <a:lnTo>
                  <a:pt x="1746400" y="18554"/>
                </a:lnTo>
                <a:lnTo>
                  <a:pt x="1795808" y="26561"/>
                </a:lnTo>
                <a:lnTo>
                  <a:pt x="1844665" y="35939"/>
                </a:lnTo>
                <a:lnTo>
                  <a:pt x="1892939" y="46662"/>
                </a:lnTo>
                <a:lnTo>
                  <a:pt x="1940598" y="58704"/>
                </a:lnTo>
                <a:lnTo>
                  <a:pt x="1987611" y="72039"/>
                </a:lnTo>
                <a:lnTo>
                  <a:pt x="2033946" y="86640"/>
                </a:lnTo>
                <a:lnTo>
                  <a:pt x="2079571" y="102482"/>
                </a:lnTo>
                <a:lnTo>
                  <a:pt x="2124456" y="119538"/>
                </a:lnTo>
                <a:lnTo>
                  <a:pt x="2168568" y="137783"/>
                </a:lnTo>
                <a:lnTo>
                  <a:pt x="2211876" y="157189"/>
                </a:lnTo>
                <a:lnTo>
                  <a:pt x="2254349" y="177732"/>
                </a:lnTo>
                <a:lnTo>
                  <a:pt x="2295955" y="199384"/>
                </a:lnTo>
                <a:lnTo>
                  <a:pt x="2336661" y="222120"/>
                </a:lnTo>
                <a:lnTo>
                  <a:pt x="2376438" y="245914"/>
                </a:lnTo>
                <a:lnTo>
                  <a:pt x="2415253" y="270739"/>
                </a:lnTo>
                <a:lnTo>
                  <a:pt x="2453074" y="296570"/>
                </a:lnTo>
                <a:lnTo>
                  <a:pt x="2489870" y="323379"/>
                </a:lnTo>
                <a:lnTo>
                  <a:pt x="2525610" y="351142"/>
                </a:lnTo>
                <a:lnTo>
                  <a:pt x="2560262" y="379832"/>
                </a:lnTo>
                <a:lnTo>
                  <a:pt x="2593795" y="409422"/>
                </a:lnTo>
                <a:lnTo>
                  <a:pt x="2626176" y="439887"/>
                </a:lnTo>
                <a:lnTo>
                  <a:pt x="2657374" y="471201"/>
                </a:lnTo>
                <a:lnTo>
                  <a:pt x="2687359" y="503337"/>
                </a:lnTo>
                <a:lnTo>
                  <a:pt x="2716097" y="536270"/>
                </a:lnTo>
                <a:lnTo>
                  <a:pt x="2743558" y="569973"/>
                </a:lnTo>
                <a:lnTo>
                  <a:pt x="2769710" y="604419"/>
                </a:lnTo>
                <a:lnTo>
                  <a:pt x="2794522" y="639584"/>
                </a:lnTo>
                <a:lnTo>
                  <a:pt x="2817961" y="675441"/>
                </a:lnTo>
                <a:lnTo>
                  <a:pt x="2839997" y="711963"/>
                </a:lnTo>
                <a:lnTo>
                  <a:pt x="2860598" y="749125"/>
                </a:lnTo>
                <a:lnTo>
                  <a:pt x="2879732" y="786900"/>
                </a:lnTo>
                <a:lnTo>
                  <a:pt x="2897368" y="825262"/>
                </a:lnTo>
                <a:lnTo>
                  <a:pt x="2913474" y="864186"/>
                </a:lnTo>
                <a:lnTo>
                  <a:pt x="2928018" y="903644"/>
                </a:lnTo>
                <a:lnTo>
                  <a:pt x="2940970" y="943612"/>
                </a:lnTo>
                <a:lnTo>
                  <a:pt x="2952297" y="984062"/>
                </a:lnTo>
                <a:lnTo>
                  <a:pt x="2961968" y="1024969"/>
                </a:lnTo>
                <a:lnTo>
                  <a:pt x="2969952" y="1066307"/>
                </a:lnTo>
                <a:lnTo>
                  <a:pt x="2976216" y="1108049"/>
                </a:lnTo>
                <a:lnTo>
                  <a:pt x="2980730" y="1150169"/>
                </a:lnTo>
                <a:lnTo>
                  <a:pt x="2982430" y="1176603"/>
                </a:lnTo>
                <a:lnTo>
                  <a:pt x="2982430" y="1235440"/>
                </a:lnTo>
                <a:close/>
              </a:path>
            </a:pathLst>
          </a:custGeom>
          <a:solidFill>
            <a:srgbClr val="11151D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993832" y="7414244"/>
            <a:ext cx="2982595" cy="1235710"/>
          </a:xfrm>
          <a:custGeom>
            <a:avLst/>
            <a:gdLst/>
            <a:ahLst/>
            <a:cxnLst/>
            <a:rect l="l" t="t" r="r" b="b"/>
            <a:pathLst>
              <a:path w="2982594" h="1235709">
                <a:moveTo>
                  <a:pt x="2982430" y="1235440"/>
                </a:moveTo>
                <a:lnTo>
                  <a:pt x="0" y="1235440"/>
                </a:lnTo>
                <a:lnTo>
                  <a:pt x="917" y="1192641"/>
                </a:lnTo>
                <a:lnTo>
                  <a:pt x="3648" y="1150169"/>
                </a:lnTo>
                <a:lnTo>
                  <a:pt x="8162" y="1108049"/>
                </a:lnTo>
                <a:lnTo>
                  <a:pt x="14426" y="1066307"/>
                </a:lnTo>
                <a:lnTo>
                  <a:pt x="22410" y="1024969"/>
                </a:lnTo>
                <a:lnTo>
                  <a:pt x="32081" y="984062"/>
                </a:lnTo>
                <a:lnTo>
                  <a:pt x="43408" y="943612"/>
                </a:lnTo>
                <a:lnTo>
                  <a:pt x="56359" y="903644"/>
                </a:lnTo>
                <a:lnTo>
                  <a:pt x="70904" y="864186"/>
                </a:lnTo>
                <a:lnTo>
                  <a:pt x="87010" y="825262"/>
                </a:lnTo>
                <a:lnTo>
                  <a:pt x="104646" y="786900"/>
                </a:lnTo>
                <a:lnTo>
                  <a:pt x="123780" y="749125"/>
                </a:lnTo>
                <a:lnTo>
                  <a:pt x="144381" y="711963"/>
                </a:lnTo>
                <a:lnTo>
                  <a:pt x="166417" y="675441"/>
                </a:lnTo>
                <a:lnTo>
                  <a:pt x="189856" y="639584"/>
                </a:lnTo>
                <a:lnTo>
                  <a:pt x="214668" y="604419"/>
                </a:lnTo>
                <a:lnTo>
                  <a:pt x="240820" y="569973"/>
                </a:lnTo>
                <a:lnTo>
                  <a:pt x="268281" y="536270"/>
                </a:lnTo>
                <a:lnTo>
                  <a:pt x="297019" y="503337"/>
                </a:lnTo>
                <a:lnTo>
                  <a:pt x="327004" y="471201"/>
                </a:lnTo>
                <a:lnTo>
                  <a:pt x="358202" y="439887"/>
                </a:lnTo>
                <a:lnTo>
                  <a:pt x="390583" y="409422"/>
                </a:lnTo>
                <a:lnTo>
                  <a:pt x="424116" y="379832"/>
                </a:lnTo>
                <a:lnTo>
                  <a:pt x="458767" y="351142"/>
                </a:lnTo>
                <a:lnTo>
                  <a:pt x="494507" y="323379"/>
                </a:lnTo>
                <a:lnTo>
                  <a:pt x="531304" y="296570"/>
                </a:lnTo>
                <a:lnTo>
                  <a:pt x="569125" y="270739"/>
                </a:lnTo>
                <a:lnTo>
                  <a:pt x="607940" y="245914"/>
                </a:lnTo>
                <a:lnTo>
                  <a:pt x="647717" y="222120"/>
                </a:lnTo>
                <a:lnTo>
                  <a:pt x="688423" y="199384"/>
                </a:lnTo>
                <a:lnTo>
                  <a:pt x="730029" y="177732"/>
                </a:lnTo>
                <a:lnTo>
                  <a:pt x="772502" y="157189"/>
                </a:lnTo>
                <a:lnTo>
                  <a:pt x="815810" y="137783"/>
                </a:lnTo>
                <a:lnTo>
                  <a:pt x="859922" y="119538"/>
                </a:lnTo>
                <a:lnTo>
                  <a:pt x="904807" y="102482"/>
                </a:lnTo>
                <a:lnTo>
                  <a:pt x="950432" y="86640"/>
                </a:lnTo>
                <a:lnTo>
                  <a:pt x="996767" y="72039"/>
                </a:lnTo>
                <a:lnTo>
                  <a:pt x="1043780" y="58704"/>
                </a:lnTo>
                <a:lnTo>
                  <a:pt x="1091439" y="46662"/>
                </a:lnTo>
                <a:lnTo>
                  <a:pt x="1139713" y="35939"/>
                </a:lnTo>
                <a:lnTo>
                  <a:pt x="1188570" y="26561"/>
                </a:lnTo>
                <a:lnTo>
                  <a:pt x="1237978" y="18554"/>
                </a:lnTo>
                <a:lnTo>
                  <a:pt x="1287906" y="11944"/>
                </a:lnTo>
                <a:lnTo>
                  <a:pt x="1338323" y="6757"/>
                </a:lnTo>
                <a:lnTo>
                  <a:pt x="1389197" y="3020"/>
                </a:lnTo>
                <a:lnTo>
                  <a:pt x="1440496" y="759"/>
                </a:lnTo>
                <a:lnTo>
                  <a:pt x="1492189" y="0"/>
                </a:lnTo>
                <a:lnTo>
                  <a:pt x="1543882" y="759"/>
                </a:lnTo>
                <a:lnTo>
                  <a:pt x="1595181" y="3020"/>
                </a:lnTo>
                <a:lnTo>
                  <a:pt x="1646055" y="6757"/>
                </a:lnTo>
                <a:lnTo>
                  <a:pt x="1696472" y="11944"/>
                </a:lnTo>
                <a:lnTo>
                  <a:pt x="1746400" y="18554"/>
                </a:lnTo>
                <a:lnTo>
                  <a:pt x="1795808" y="26561"/>
                </a:lnTo>
                <a:lnTo>
                  <a:pt x="1844665" y="35939"/>
                </a:lnTo>
                <a:lnTo>
                  <a:pt x="1892939" y="46662"/>
                </a:lnTo>
                <a:lnTo>
                  <a:pt x="1940598" y="58704"/>
                </a:lnTo>
                <a:lnTo>
                  <a:pt x="1987611" y="72039"/>
                </a:lnTo>
                <a:lnTo>
                  <a:pt x="2033946" y="86640"/>
                </a:lnTo>
                <a:lnTo>
                  <a:pt x="2079571" y="102482"/>
                </a:lnTo>
                <a:lnTo>
                  <a:pt x="2124456" y="119538"/>
                </a:lnTo>
                <a:lnTo>
                  <a:pt x="2168568" y="137783"/>
                </a:lnTo>
                <a:lnTo>
                  <a:pt x="2211876" y="157189"/>
                </a:lnTo>
                <a:lnTo>
                  <a:pt x="2254349" y="177732"/>
                </a:lnTo>
                <a:lnTo>
                  <a:pt x="2295955" y="199384"/>
                </a:lnTo>
                <a:lnTo>
                  <a:pt x="2336661" y="222120"/>
                </a:lnTo>
                <a:lnTo>
                  <a:pt x="2376438" y="245914"/>
                </a:lnTo>
                <a:lnTo>
                  <a:pt x="2415253" y="270739"/>
                </a:lnTo>
                <a:lnTo>
                  <a:pt x="2453074" y="296570"/>
                </a:lnTo>
                <a:lnTo>
                  <a:pt x="2489870" y="323379"/>
                </a:lnTo>
                <a:lnTo>
                  <a:pt x="2525610" y="351142"/>
                </a:lnTo>
                <a:lnTo>
                  <a:pt x="2560262" y="379832"/>
                </a:lnTo>
                <a:lnTo>
                  <a:pt x="2593795" y="409422"/>
                </a:lnTo>
                <a:lnTo>
                  <a:pt x="2626176" y="439887"/>
                </a:lnTo>
                <a:lnTo>
                  <a:pt x="2657374" y="471201"/>
                </a:lnTo>
                <a:lnTo>
                  <a:pt x="2687359" y="503337"/>
                </a:lnTo>
                <a:lnTo>
                  <a:pt x="2716097" y="536270"/>
                </a:lnTo>
                <a:lnTo>
                  <a:pt x="2743558" y="569973"/>
                </a:lnTo>
                <a:lnTo>
                  <a:pt x="2769710" y="604419"/>
                </a:lnTo>
                <a:lnTo>
                  <a:pt x="2794522" y="639584"/>
                </a:lnTo>
                <a:lnTo>
                  <a:pt x="2817961" y="675441"/>
                </a:lnTo>
                <a:lnTo>
                  <a:pt x="2839997" y="711963"/>
                </a:lnTo>
                <a:lnTo>
                  <a:pt x="2860598" y="749125"/>
                </a:lnTo>
                <a:lnTo>
                  <a:pt x="2879732" y="786900"/>
                </a:lnTo>
                <a:lnTo>
                  <a:pt x="2897368" y="825262"/>
                </a:lnTo>
                <a:lnTo>
                  <a:pt x="2913474" y="864186"/>
                </a:lnTo>
                <a:lnTo>
                  <a:pt x="2928018" y="903644"/>
                </a:lnTo>
                <a:lnTo>
                  <a:pt x="2940970" y="943612"/>
                </a:lnTo>
                <a:lnTo>
                  <a:pt x="2952297" y="984062"/>
                </a:lnTo>
                <a:lnTo>
                  <a:pt x="2961968" y="1024969"/>
                </a:lnTo>
                <a:lnTo>
                  <a:pt x="2969952" y="1066307"/>
                </a:lnTo>
                <a:lnTo>
                  <a:pt x="2976216" y="1108049"/>
                </a:lnTo>
                <a:lnTo>
                  <a:pt x="2980730" y="1150169"/>
                </a:lnTo>
                <a:lnTo>
                  <a:pt x="2982430" y="1176603"/>
                </a:lnTo>
                <a:lnTo>
                  <a:pt x="2982430" y="1235440"/>
                </a:lnTo>
                <a:close/>
              </a:path>
            </a:pathLst>
          </a:custGeom>
          <a:solidFill>
            <a:srgbClr val="11151D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6385903" cy="1028699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328379" y="4430873"/>
            <a:ext cx="9883775" cy="193992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>
              <a:lnSpc>
                <a:spcPts val="3000"/>
              </a:lnSpc>
              <a:spcBef>
                <a:spcPts val="254"/>
              </a:spcBef>
            </a:pPr>
            <a:r>
              <a:rPr sz="2550" spc="-110" dirty="0">
                <a:latin typeface="Trebuchet MS"/>
                <a:cs typeface="Trebuchet MS"/>
              </a:rPr>
              <a:t>We</a:t>
            </a:r>
            <a:r>
              <a:rPr sz="2550" spc="-345" dirty="0">
                <a:latin typeface="Trebuchet MS"/>
                <a:cs typeface="Trebuchet MS"/>
              </a:rPr>
              <a:t> </a:t>
            </a:r>
            <a:r>
              <a:rPr sz="2550" spc="-75" dirty="0">
                <a:latin typeface="Trebuchet MS"/>
                <a:cs typeface="Trebuchet MS"/>
              </a:rPr>
              <a:t>are</a:t>
            </a:r>
            <a:r>
              <a:rPr sz="2550" spc="-345" dirty="0">
                <a:latin typeface="Trebuchet MS"/>
                <a:cs typeface="Trebuchet MS"/>
              </a:rPr>
              <a:t> </a:t>
            </a:r>
            <a:r>
              <a:rPr sz="2550" dirty="0">
                <a:latin typeface="Trebuchet MS"/>
                <a:cs typeface="Trebuchet MS"/>
              </a:rPr>
              <a:t>a</a:t>
            </a:r>
            <a:r>
              <a:rPr sz="2550" spc="-345" dirty="0">
                <a:latin typeface="Trebuchet MS"/>
                <a:cs typeface="Trebuchet MS"/>
              </a:rPr>
              <a:t> </a:t>
            </a:r>
            <a:r>
              <a:rPr sz="2550" spc="-165" dirty="0">
                <a:latin typeface="Trebuchet MS"/>
                <a:cs typeface="Trebuchet MS"/>
              </a:rPr>
              <a:t>global</a:t>
            </a:r>
            <a:r>
              <a:rPr sz="2550" spc="-340" dirty="0">
                <a:latin typeface="Trebuchet MS"/>
                <a:cs typeface="Trebuchet MS"/>
              </a:rPr>
              <a:t> </a:t>
            </a:r>
            <a:r>
              <a:rPr sz="2550" spc="-120" dirty="0">
                <a:latin typeface="Trebuchet MS"/>
                <a:cs typeface="Trebuchet MS"/>
              </a:rPr>
              <a:t>agent</a:t>
            </a:r>
            <a:r>
              <a:rPr sz="2550" spc="-345" dirty="0">
                <a:latin typeface="Trebuchet MS"/>
                <a:cs typeface="Trebuchet MS"/>
              </a:rPr>
              <a:t> </a:t>
            </a:r>
            <a:r>
              <a:rPr sz="2550" spc="-30" dirty="0">
                <a:latin typeface="Trebuchet MS"/>
                <a:cs typeface="Trebuchet MS"/>
              </a:rPr>
              <a:t>of</a:t>
            </a:r>
            <a:r>
              <a:rPr sz="2550" spc="-345" dirty="0">
                <a:latin typeface="Trebuchet MS"/>
                <a:cs typeface="Trebuchet MS"/>
              </a:rPr>
              <a:t> </a:t>
            </a:r>
            <a:r>
              <a:rPr sz="2550" spc="-135" dirty="0">
                <a:latin typeface="Trebuchet MS"/>
                <a:cs typeface="Trebuchet MS"/>
              </a:rPr>
              <a:t>transformation</a:t>
            </a:r>
            <a:r>
              <a:rPr sz="2550" spc="-340" dirty="0">
                <a:latin typeface="Trebuchet MS"/>
                <a:cs typeface="Trebuchet MS"/>
              </a:rPr>
              <a:t> </a:t>
            </a:r>
            <a:r>
              <a:rPr sz="2550" spc="-140" dirty="0">
                <a:latin typeface="Trebuchet MS"/>
                <a:cs typeface="Trebuchet MS"/>
              </a:rPr>
              <a:t>that</a:t>
            </a:r>
            <a:r>
              <a:rPr sz="2550" spc="-345" dirty="0">
                <a:latin typeface="Trebuchet MS"/>
                <a:cs typeface="Trebuchet MS"/>
              </a:rPr>
              <a:t> </a:t>
            </a:r>
            <a:r>
              <a:rPr sz="2550" spc="-100" dirty="0">
                <a:latin typeface="Trebuchet MS"/>
                <a:cs typeface="Trebuchet MS"/>
              </a:rPr>
              <a:t>promotes</a:t>
            </a:r>
            <a:r>
              <a:rPr sz="2550" spc="-345" dirty="0">
                <a:latin typeface="Trebuchet MS"/>
                <a:cs typeface="Trebuchet MS"/>
              </a:rPr>
              <a:t> </a:t>
            </a:r>
            <a:r>
              <a:rPr sz="2550" spc="-200" dirty="0">
                <a:latin typeface="Trebuchet MS"/>
                <a:cs typeface="Trebuchet MS"/>
              </a:rPr>
              <a:t>inclusion</a:t>
            </a:r>
            <a:r>
              <a:rPr sz="2550" spc="-340" dirty="0">
                <a:latin typeface="Trebuchet MS"/>
                <a:cs typeface="Trebuchet MS"/>
              </a:rPr>
              <a:t> </a:t>
            </a:r>
            <a:r>
              <a:rPr sz="2550" spc="-10" dirty="0">
                <a:latin typeface="Trebuchet MS"/>
                <a:cs typeface="Trebuchet MS"/>
              </a:rPr>
              <a:t>as</a:t>
            </a:r>
            <a:r>
              <a:rPr sz="2550" spc="-345" dirty="0">
                <a:latin typeface="Trebuchet MS"/>
                <a:cs typeface="Trebuchet MS"/>
              </a:rPr>
              <a:t> </a:t>
            </a:r>
            <a:r>
              <a:rPr sz="2550" spc="-50" dirty="0">
                <a:latin typeface="Trebuchet MS"/>
                <a:cs typeface="Trebuchet MS"/>
              </a:rPr>
              <a:t>a </a:t>
            </a:r>
            <a:r>
              <a:rPr sz="2550" spc="-155" dirty="0">
                <a:latin typeface="Trebuchet MS"/>
                <a:cs typeface="Trebuchet MS"/>
              </a:rPr>
              <a:t>strategic,</a:t>
            </a:r>
            <a:r>
              <a:rPr sz="2550" spc="-345" dirty="0">
                <a:latin typeface="Trebuchet MS"/>
                <a:cs typeface="Trebuchet MS"/>
              </a:rPr>
              <a:t> </a:t>
            </a:r>
            <a:r>
              <a:rPr sz="2550" spc="-190" dirty="0">
                <a:latin typeface="Trebuchet MS"/>
                <a:cs typeface="Trebuchet MS"/>
              </a:rPr>
              <a:t>social,</a:t>
            </a:r>
            <a:r>
              <a:rPr sz="2550" spc="-340" dirty="0">
                <a:latin typeface="Trebuchet MS"/>
                <a:cs typeface="Trebuchet MS"/>
              </a:rPr>
              <a:t> </a:t>
            </a:r>
            <a:r>
              <a:rPr sz="2550" spc="-110" dirty="0">
                <a:latin typeface="Trebuchet MS"/>
                <a:cs typeface="Trebuchet MS"/>
              </a:rPr>
              <a:t>and</a:t>
            </a:r>
            <a:r>
              <a:rPr sz="2550" spc="-345" dirty="0">
                <a:latin typeface="Trebuchet MS"/>
                <a:cs typeface="Trebuchet MS"/>
              </a:rPr>
              <a:t> </a:t>
            </a:r>
            <a:r>
              <a:rPr sz="2550" spc="-140" dirty="0">
                <a:latin typeface="Trebuchet MS"/>
                <a:cs typeface="Trebuchet MS"/>
              </a:rPr>
              <a:t>economic</a:t>
            </a:r>
            <a:r>
              <a:rPr sz="2550" spc="-340" dirty="0">
                <a:latin typeface="Trebuchet MS"/>
                <a:cs typeface="Trebuchet MS"/>
              </a:rPr>
              <a:t> </a:t>
            </a:r>
            <a:r>
              <a:rPr sz="2550" spc="-265" dirty="0">
                <a:latin typeface="Trebuchet MS"/>
                <a:cs typeface="Trebuchet MS"/>
              </a:rPr>
              <a:t>value.</a:t>
            </a:r>
            <a:r>
              <a:rPr sz="2550" spc="-340" dirty="0">
                <a:latin typeface="Trebuchet MS"/>
                <a:cs typeface="Trebuchet MS"/>
              </a:rPr>
              <a:t> </a:t>
            </a:r>
            <a:r>
              <a:rPr sz="2550" dirty="0">
                <a:latin typeface="Trebuchet MS"/>
                <a:cs typeface="Trebuchet MS"/>
              </a:rPr>
              <a:t>As</a:t>
            </a:r>
            <a:r>
              <a:rPr sz="2550" spc="-345" dirty="0">
                <a:latin typeface="Trebuchet MS"/>
                <a:cs typeface="Trebuchet MS"/>
              </a:rPr>
              <a:t> </a:t>
            </a:r>
            <a:r>
              <a:rPr sz="2550" spc="-140" dirty="0">
                <a:latin typeface="Trebuchet MS"/>
                <a:cs typeface="Trebuchet MS"/>
              </a:rPr>
              <a:t>the</a:t>
            </a:r>
            <a:r>
              <a:rPr sz="2550" spc="-340" dirty="0">
                <a:latin typeface="Trebuchet MS"/>
                <a:cs typeface="Trebuchet MS"/>
              </a:rPr>
              <a:t> </a:t>
            </a:r>
            <a:r>
              <a:rPr sz="2550" spc="-105" dirty="0">
                <a:latin typeface="Trebuchet MS"/>
                <a:cs typeface="Trebuchet MS"/>
              </a:rPr>
              <a:t>first</a:t>
            </a:r>
            <a:r>
              <a:rPr sz="2550" spc="-340" dirty="0">
                <a:latin typeface="Trebuchet MS"/>
                <a:cs typeface="Trebuchet MS"/>
              </a:rPr>
              <a:t> </a:t>
            </a:r>
            <a:r>
              <a:rPr sz="2550" spc="-165" dirty="0">
                <a:latin typeface="Trebuchet MS"/>
                <a:cs typeface="Trebuchet MS"/>
              </a:rPr>
              <a:t>global</a:t>
            </a:r>
            <a:r>
              <a:rPr sz="2550" spc="-345" dirty="0">
                <a:latin typeface="Trebuchet MS"/>
                <a:cs typeface="Trebuchet MS"/>
              </a:rPr>
              <a:t> </a:t>
            </a:r>
            <a:r>
              <a:rPr sz="2550" spc="-170" dirty="0">
                <a:latin typeface="Trebuchet MS"/>
                <a:cs typeface="Trebuchet MS"/>
              </a:rPr>
              <a:t>distribution</a:t>
            </a:r>
            <a:r>
              <a:rPr sz="2550" spc="-340" dirty="0">
                <a:latin typeface="Trebuchet MS"/>
                <a:cs typeface="Trebuchet MS"/>
              </a:rPr>
              <a:t> </a:t>
            </a:r>
            <a:r>
              <a:rPr sz="2550" spc="-10" dirty="0">
                <a:latin typeface="Trebuchet MS"/>
                <a:cs typeface="Trebuchet MS"/>
              </a:rPr>
              <a:t>platform </a:t>
            </a:r>
            <a:r>
              <a:rPr sz="2550" spc="-70" dirty="0">
                <a:latin typeface="Trebuchet MS"/>
                <a:cs typeface="Trebuchet MS"/>
              </a:rPr>
              <a:t>for</a:t>
            </a:r>
            <a:r>
              <a:rPr sz="2550" spc="-340" dirty="0">
                <a:latin typeface="Trebuchet MS"/>
                <a:cs typeface="Trebuchet MS"/>
              </a:rPr>
              <a:t> </a:t>
            </a:r>
            <a:r>
              <a:rPr sz="2550" spc="-120" dirty="0">
                <a:latin typeface="Trebuchet MS"/>
                <a:cs typeface="Trebuchet MS"/>
              </a:rPr>
              <a:t>LGBTQ+</a:t>
            </a:r>
            <a:r>
              <a:rPr sz="2550" spc="-480" dirty="0">
                <a:latin typeface="Trebuchet MS"/>
                <a:cs typeface="Trebuchet MS"/>
              </a:rPr>
              <a:t> </a:t>
            </a:r>
            <a:r>
              <a:rPr sz="2550" spc="-175" dirty="0">
                <a:latin typeface="Trebuchet MS"/>
                <a:cs typeface="Trebuchet MS"/>
              </a:rPr>
              <a:t>tourism,</a:t>
            </a:r>
            <a:r>
              <a:rPr sz="2550" spc="-340" dirty="0">
                <a:latin typeface="Trebuchet MS"/>
                <a:cs typeface="Trebuchet MS"/>
              </a:rPr>
              <a:t> </a:t>
            </a:r>
            <a:r>
              <a:rPr sz="2550" spc="-125" dirty="0">
                <a:latin typeface="Trebuchet MS"/>
                <a:cs typeface="Trebuchet MS"/>
              </a:rPr>
              <a:t>we</a:t>
            </a:r>
            <a:r>
              <a:rPr sz="2550" spc="-335" dirty="0">
                <a:latin typeface="Trebuchet MS"/>
                <a:cs typeface="Trebuchet MS"/>
              </a:rPr>
              <a:t> </a:t>
            </a:r>
            <a:r>
              <a:rPr sz="2550" spc="-130" dirty="0">
                <a:latin typeface="Trebuchet MS"/>
                <a:cs typeface="Trebuchet MS"/>
              </a:rPr>
              <a:t>connect</a:t>
            </a:r>
            <a:r>
              <a:rPr sz="2550" spc="-340" dirty="0">
                <a:latin typeface="Trebuchet MS"/>
                <a:cs typeface="Trebuchet MS"/>
              </a:rPr>
              <a:t> </a:t>
            </a:r>
            <a:r>
              <a:rPr sz="2550" spc="-195" dirty="0">
                <a:latin typeface="Trebuchet MS"/>
                <a:cs typeface="Trebuchet MS"/>
              </a:rPr>
              <a:t>education,</a:t>
            </a:r>
            <a:r>
              <a:rPr sz="2550" spc="-340" dirty="0">
                <a:latin typeface="Trebuchet MS"/>
                <a:cs typeface="Trebuchet MS"/>
              </a:rPr>
              <a:t> </a:t>
            </a:r>
            <a:r>
              <a:rPr sz="2550" spc="-120" dirty="0">
                <a:latin typeface="Trebuchet MS"/>
                <a:cs typeface="Trebuchet MS"/>
              </a:rPr>
              <a:t>standards,</a:t>
            </a:r>
            <a:r>
              <a:rPr sz="2550" spc="-340" dirty="0">
                <a:latin typeface="Trebuchet MS"/>
                <a:cs typeface="Trebuchet MS"/>
              </a:rPr>
              <a:t> </a:t>
            </a:r>
            <a:r>
              <a:rPr sz="2550" spc="-110" dirty="0">
                <a:latin typeface="Trebuchet MS"/>
                <a:cs typeface="Trebuchet MS"/>
              </a:rPr>
              <a:t>and</a:t>
            </a:r>
            <a:r>
              <a:rPr sz="2550" spc="-335" dirty="0">
                <a:latin typeface="Trebuchet MS"/>
                <a:cs typeface="Trebuchet MS"/>
              </a:rPr>
              <a:t> </a:t>
            </a:r>
            <a:r>
              <a:rPr sz="2550" spc="-120" dirty="0">
                <a:latin typeface="Trebuchet MS"/>
                <a:cs typeface="Trebuchet MS"/>
              </a:rPr>
              <a:t>business</a:t>
            </a:r>
            <a:r>
              <a:rPr sz="2550" spc="-340" dirty="0">
                <a:latin typeface="Trebuchet MS"/>
                <a:cs typeface="Trebuchet MS"/>
              </a:rPr>
              <a:t> </a:t>
            </a:r>
            <a:r>
              <a:rPr sz="2550" spc="-55" dirty="0">
                <a:latin typeface="Trebuchet MS"/>
                <a:cs typeface="Trebuchet MS"/>
              </a:rPr>
              <a:t>to</a:t>
            </a:r>
            <a:r>
              <a:rPr sz="2550" spc="-340" dirty="0">
                <a:latin typeface="Trebuchet MS"/>
                <a:cs typeface="Trebuchet MS"/>
              </a:rPr>
              <a:t> </a:t>
            </a:r>
            <a:r>
              <a:rPr sz="2550" spc="-30" dirty="0">
                <a:latin typeface="Trebuchet MS"/>
                <a:cs typeface="Trebuchet MS"/>
              </a:rPr>
              <a:t>create </a:t>
            </a:r>
            <a:r>
              <a:rPr sz="2550" dirty="0">
                <a:latin typeface="Trebuchet MS"/>
                <a:cs typeface="Trebuchet MS"/>
              </a:rPr>
              <a:t>a</a:t>
            </a:r>
            <a:r>
              <a:rPr sz="2550" spc="-345" dirty="0">
                <a:latin typeface="Trebuchet MS"/>
                <a:cs typeface="Trebuchet MS"/>
              </a:rPr>
              <a:t> </a:t>
            </a:r>
            <a:r>
              <a:rPr sz="2550" spc="-110" dirty="0">
                <a:latin typeface="Trebuchet MS"/>
                <a:cs typeface="Trebuchet MS"/>
              </a:rPr>
              <a:t>more</a:t>
            </a:r>
            <a:r>
              <a:rPr sz="2550" spc="-340" dirty="0">
                <a:latin typeface="Trebuchet MS"/>
                <a:cs typeface="Trebuchet MS"/>
              </a:rPr>
              <a:t> </a:t>
            </a:r>
            <a:r>
              <a:rPr sz="2550" spc="-175" dirty="0">
                <a:latin typeface="Trebuchet MS"/>
                <a:cs typeface="Trebuchet MS"/>
              </a:rPr>
              <a:t>accessible,</a:t>
            </a:r>
            <a:r>
              <a:rPr sz="2550" spc="-340" dirty="0">
                <a:latin typeface="Trebuchet MS"/>
                <a:cs typeface="Trebuchet MS"/>
              </a:rPr>
              <a:t> </a:t>
            </a:r>
            <a:r>
              <a:rPr sz="2550" spc="-190" dirty="0">
                <a:latin typeface="Trebuchet MS"/>
                <a:cs typeface="Trebuchet MS"/>
              </a:rPr>
              <a:t>safe,</a:t>
            </a:r>
            <a:r>
              <a:rPr sz="2550" spc="-345" dirty="0">
                <a:latin typeface="Trebuchet MS"/>
                <a:cs typeface="Trebuchet MS"/>
              </a:rPr>
              <a:t> </a:t>
            </a:r>
            <a:r>
              <a:rPr sz="2550" spc="-110" dirty="0">
                <a:latin typeface="Trebuchet MS"/>
                <a:cs typeface="Trebuchet MS"/>
              </a:rPr>
              <a:t>and</a:t>
            </a:r>
            <a:r>
              <a:rPr sz="2550" spc="-340" dirty="0">
                <a:latin typeface="Trebuchet MS"/>
                <a:cs typeface="Trebuchet MS"/>
              </a:rPr>
              <a:t> </a:t>
            </a:r>
            <a:r>
              <a:rPr sz="2550" spc="-110" dirty="0">
                <a:latin typeface="Trebuchet MS"/>
                <a:cs typeface="Trebuchet MS"/>
              </a:rPr>
              <a:t>prepared</a:t>
            </a:r>
            <a:r>
              <a:rPr sz="2550" spc="-340" dirty="0">
                <a:latin typeface="Trebuchet MS"/>
                <a:cs typeface="Trebuchet MS"/>
              </a:rPr>
              <a:t> </a:t>
            </a:r>
            <a:r>
              <a:rPr sz="2550" spc="-130" dirty="0">
                <a:latin typeface="Trebuchet MS"/>
                <a:cs typeface="Trebuchet MS"/>
              </a:rPr>
              <a:t>tourism</a:t>
            </a:r>
            <a:r>
              <a:rPr sz="2550" spc="-350" dirty="0">
                <a:latin typeface="Trebuchet MS"/>
                <a:cs typeface="Trebuchet MS"/>
              </a:rPr>
              <a:t> </a:t>
            </a:r>
            <a:r>
              <a:rPr sz="2550" spc="-95" dirty="0">
                <a:latin typeface="Trebuchet MS"/>
                <a:cs typeface="Trebuchet MS"/>
              </a:rPr>
              <a:t>ecosystem</a:t>
            </a:r>
            <a:r>
              <a:rPr sz="2550" spc="-345" dirty="0">
                <a:latin typeface="Trebuchet MS"/>
                <a:cs typeface="Trebuchet MS"/>
              </a:rPr>
              <a:t> </a:t>
            </a:r>
            <a:r>
              <a:rPr sz="2550" spc="-140" dirty="0">
                <a:latin typeface="Trebuchet MS"/>
                <a:cs typeface="Trebuchet MS"/>
              </a:rPr>
              <a:t>that</a:t>
            </a:r>
            <a:r>
              <a:rPr sz="2550" spc="-340" dirty="0">
                <a:latin typeface="Trebuchet MS"/>
                <a:cs typeface="Trebuchet MS"/>
              </a:rPr>
              <a:t> </a:t>
            </a:r>
            <a:r>
              <a:rPr sz="2550" spc="-110" dirty="0">
                <a:latin typeface="Trebuchet MS"/>
                <a:cs typeface="Trebuchet MS"/>
              </a:rPr>
              <a:t>meets</a:t>
            </a:r>
            <a:r>
              <a:rPr sz="2550" spc="-345" dirty="0">
                <a:latin typeface="Trebuchet MS"/>
                <a:cs typeface="Trebuchet MS"/>
              </a:rPr>
              <a:t> </a:t>
            </a:r>
            <a:r>
              <a:rPr sz="2550" spc="-140" dirty="0">
                <a:latin typeface="Trebuchet MS"/>
                <a:cs typeface="Trebuchet MS"/>
              </a:rPr>
              <a:t>the</a:t>
            </a:r>
            <a:r>
              <a:rPr sz="2550" spc="-340" dirty="0">
                <a:latin typeface="Trebuchet MS"/>
                <a:cs typeface="Trebuchet MS"/>
              </a:rPr>
              <a:t> </a:t>
            </a:r>
            <a:r>
              <a:rPr sz="2550" spc="-20" dirty="0">
                <a:latin typeface="Trebuchet MS"/>
                <a:cs typeface="Trebuchet MS"/>
              </a:rPr>
              <a:t>real </a:t>
            </a:r>
            <a:r>
              <a:rPr sz="2550" spc="-120" dirty="0">
                <a:latin typeface="Trebuchet MS"/>
                <a:cs typeface="Trebuchet MS"/>
              </a:rPr>
              <a:t>needs</a:t>
            </a:r>
            <a:r>
              <a:rPr sz="2550" spc="-355" dirty="0">
                <a:latin typeface="Trebuchet MS"/>
                <a:cs typeface="Trebuchet MS"/>
              </a:rPr>
              <a:t> </a:t>
            </a:r>
            <a:r>
              <a:rPr sz="2550" spc="-30" dirty="0">
                <a:latin typeface="Trebuchet MS"/>
                <a:cs typeface="Trebuchet MS"/>
              </a:rPr>
              <a:t>of</a:t>
            </a:r>
            <a:r>
              <a:rPr sz="2550" spc="-355" dirty="0">
                <a:latin typeface="Trebuchet MS"/>
                <a:cs typeface="Trebuchet MS"/>
              </a:rPr>
              <a:t> </a:t>
            </a:r>
            <a:r>
              <a:rPr sz="2550" spc="-145" dirty="0">
                <a:latin typeface="Trebuchet MS"/>
                <a:cs typeface="Trebuchet MS"/>
              </a:rPr>
              <a:t>this</a:t>
            </a:r>
            <a:r>
              <a:rPr sz="2550" spc="-355" dirty="0">
                <a:latin typeface="Trebuchet MS"/>
                <a:cs typeface="Trebuchet MS"/>
              </a:rPr>
              <a:t> </a:t>
            </a:r>
            <a:r>
              <a:rPr sz="2550" spc="-35" dirty="0">
                <a:latin typeface="Trebuchet MS"/>
                <a:cs typeface="Trebuchet MS"/>
              </a:rPr>
              <a:t>segment.</a:t>
            </a:r>
            <a:endParaRPr sz="255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34925" algn="r">
              <a:lnSpc>
                <a:spcPts val="1120"/>
              </a:lnSpc>
            </a:pPr>
            <a:r>
              <a:rPr spc="80" dirty="0"/>
              <a:t>©</a:t>
            </a:r>
            <a:r>
              <a:rPr spc="-15" dirty="0"/>
              <a:t> </a:t>
            </a:r>
            <a:r>
              <a:rPr dirty="0"/>
              <a:t>2026</a:t>
            </a:r>
            <a:r>
              <a:rPr spc="-15" dirty="0"/>
              <a:t> </a:t>
            </a:r>
            <a:r>
              <a:rPr dirty="0"/>
              <a:t>Queer</a:t>
            </a:r>
            <a:r>
              <a:rPr spc="-10" dirty="0"/>
              <a:t> </a:t>
            </a:r>
            <a:r>
              <a:rPr spc="-20" dirty="0"/>
              <a:t>Destinations.</a:t>
            </a:r>
          </a:p>
          <a:p>
            <a:pPr marR="5080" algn="r">
              <a:lnSpc>
                <a:spcPct val="100000"/>
              </a:lnSpc>
              <a:spcBef>
                <a:spcPts val="240"/>
              </a:spcBef>
            </a:pPr>
            <a:r>
              <a:rPr spc="-85" dirty="0"/>
              <a:t>All</a:t>
            </a:r>
            <a:r>
              <a:rPr spc="-45" dirty="0"/>
              <a:t> </a:t>
            </a:r>
            <a:r>
              <a:rPr spc="-10" dirty="0"/>
              <a:t>rights</a:t>
            </a:r>
            <a:r>
              <a:rPr spc="-45" dirty="0"/>
              <a:t> </a:t>
            </a:r>
            <a:r>
              <a:rPr spc="-10" dirty="0"/>
              <a:t>reserved.</a:t>
            </a:r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7317047" y="2155583"/>
            <a:ext cx="9314815" cy="2103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8180"/>
              </a:lnSpc>
              <a:spcBef>
                <a:spcPts val="100"/>
              </a:spcBef>
            </a:pPr>
            <a:r>
              <a:rPr sz="7650" spc="-615" dirty="0">
                <a:solidFill>
                  <a:srgbClr val="11151D"/>
                </a:solidFill>
                <a:latin typeface="Arial MT"/>
                <a:cs typeface="Arial MT"/>
              </a:rPr>
              <a:t>The</a:t>
            </a:r>
            <a:r>
              <a:rPr sz="7650" spc="-1325" dirty="0">
                <a:solidFill>
                  <a:srgbClr val="11151D"/>
                </a:solidFill>
                <a:latin typeface="Arial MT"/>
                <a:cs typeface="Arial MT"/>
              </a:rPr>
              <a:t> </a:t>
            </a:r>
            <a:r>
              <a:rPr sz="7650" spc="260" dirty="0">
                <a:solidFill>
                  <a:srgbClr val="11151D"/>
                </a:solidFill>
                <a:latin typeface="Arial MT"/>
                <a:cs typeface="Arial MT"/>
              </a:rPr>
              <a:t>f</a:t>
            </a:r>
            <a:r>
              <a:rPr sz="7650" spc="80" dirty="0">
                <a:solidFill>
                  <a:srgbClr val="11151D"/>
                </a:solidFill>
                <a:latin typeface="Arial MT"/>
                <a:cs typeface="Arial MT"/>
              </a:rPr>
              <a:t>i</a:t>
            </a:r>
            <a:r>
              <a:rPr sz="7650" spc="105" dirty="0">
                <a:solidFill>
                  <a:srgbClr val="11151D"/>
                </a:solidFill>
                <a:latin typeface="Arial MT"/>
                <a:cs typeface="Arial MT"/>
              </a:rPr>
              <a:t>r</a:t>
            </a:r>
            <a:r>
              <a:rPr sz="7650" spc="-70" dirty="0">
                <a:solidFill>
                  <a:srgbClr val="11151D"/>
                </a:solidFill>
                <a:latin typeface="Arial MT"/>
                <a:cs typeface="Arial MT"/>
              </a:rPr>
              <a:t>s</a:t>
            </a:r>
            <a:r>
              <a:rPr sz="7650" spc="490" dirty="0">
                <a:solidFill>
                  <a:srgbClr val="11151D"/>
                </a:solidFill>
                <a:latin typeface="Arial MT"/>
                <a:cs typeface="Arial MT"/>
              </a:rPr>
              <a:t>t</a:t>
            </a:r>
            <a:r>
              <a:rPr sz="7650" spc="-1315" dirty="0">
                <a:solidFill>
                  <a:srgbClr val="11151D"/>
                </a:solidFill>
                <a:latin typeface="Arial MT"/>
                <a:cs typeface="Arial MT"/>
              </a:rPr>
              <a:t> </a:t>
            </a:r>
            <a:r>
              <a:rPr sz="7650" spc="-385" dirty="0">
                <a:solidFill>
                  <a:srgbClr val="11151D"/>
                </a:solidFill>
                <a:latin typeface="Arial MT"/>
                <a:cs typeface="Arial MT"/>
              </a:rPr>
              <a:t>global</a:t>
            </a:r>
            <a:r>
              <a:rPr sz="7650" spc="-1325" dirty="0">
                <a:solidFill>
                  <a:srgbClr val="11151D"/>
                </a:solidFill>
                <a:latin typeface="Arial MT"/>
                <a:cs typeface="Arial MT"/>
              </a:rPr>
              <a:t> </a:t>
            </a:r>
            <a:r>
              <a:rPr sz="7650" spc="-1160" dirty="0">
                <a:solidFill>
                  <a:srgbClr val="11151D"/>
                </a:solidFill>
                <a:latin typeface="Arial MT"/>
                <a:cs typeface="Arial MT"/>
              </a:rPr>
              <a:t>L</a:t>
            </a:r>
            <a:r>
              <a:rPr sz="7650" spc="-805" dirty="0">
                <a:solidFill>
                  <a:srgbClr val="11151D"/>
                </a:solidFill>
                <a:latin typeface="Arial MT"/>
                <a:cs typeface="Arial MT"/>
              </a:rPr>
              <a:t>G</a:t>
            </a:r>
            <a:r>
              <a:rPr sz="7650" spc="-940" dirty="0">
                <a:solidFill>
                  <a:srgbClr val="11151D"/>
                </a:solidFill>
                <a:latin typeface="Arial MT"/>
                <a:cs typeface="Arial MT"/>
              </a:rPr>
              <a:t>B</a:t>
            </a:r>
            <a:r>
              <a:rPr sz="7650" spc="-1115" dirty="0">
                <a:solidFill>
                  <a:srgbClr val="11151D"/>
                </a:solidFill>
                <a:latin typeface="Arial MT"/>
                <a:cs typeface="Arial MT"/>
              </a:rPr>
              <a:t>T</a:t>
            </a:r>
            <a:r>
              <a:rPr sz="7650" spc="-800" dirty="0">
                <a:solidFill>
                  <a:srgbClr val="11151D"/>
                </a:solidFill>
                <a:latin typeface="Arial MT"/>
                <a:cs typeface="Arial MT"/>
              </a:rPr>
              <a:t>Q</a:t>
            </a:r>
            <a:r>
              <a:rPr sz="7650" spc="-400" dirty="0">
                <a:solidFill>
                  <a:srgbClr val="11151D"/>
                </a:solidFill>
                <a:latin typeface="Arial MT"/>
                <a:cs typeface="Arial MT"/>
              </a:rPr>
              <a:t>+</a:t>
            </a:r>
            <a:endParaRPr sz="7650">
              <a:latin typeface="Arial MT"/>
              <a:cs typeface="Arial MT"/>
            </a:endParaRPr>
          </a:p>
          <a:p>
            <a:pPr marL="12700">
              <a:lnSpc>
                <a:spcPts val="8180"/>
              </a:lnSpc>
            </a:pPr>
            <a:r>
              <a:rPr sz="7650" spc="-680" dirty="0">
                <a:solidFill>
                  <a:srgbClr val="11151D"/>
                </a:solidFill>
                <a:latin typeface="Arial MT"/>
                <a:cs typeface="Arial MT"/>
              </a:rPr>
              <a:t>t</a:t>
            </a:r>
            <a:r>
              <a:rPr sz="7650" spc="-819" dirty="0">
                <a:solidFill>
                  <a:srgbClr val="11151D"/>
                </a:solidFill>
                <a:latin typeface="Arial MT"/>
                <a:cs typeface="Arial MT"/>
              </a:rPr>
              <a:t>o</a:t>
            </a:r>
            <a:r>
              <a:rPr sz="7650" spc="-865" dirty="0">
                <a:solidFill>
                  <a:srgbClr val="11151D"/>
                </a:solidFill>
                <a:latin typeface="Arial MT"/>
                <a:cs typeface="Arial MT"/>
              </a:rPr>
              <a:t>u</a:t>
            </a:r>
            <a:r>
              <a:rPr sz="7650" spc="-750" dirty="0">
                <a:solidFill>
                  <a:srgbClr val="11151D"/>
                </a:solidFill>
                <a:latin typeface="Arial MT"/>
                <a:cs typeface="Arial MT"/>
              </a:rPr>
              <a:t>r</a:t>
            </a:r>
            <a:r>
              <a:rPr sz="7650" spc="-955" dirty="0">
                <a:solidFill>
                  <a:srgbClr val="11151D"/>
                </a:solidFill>
                <a:latin typeface="Arial MT"/>
                <a:cs typeface="Arial MT"/>
              </a:rPr>
              <a:t>i</a:t>
            </a:r>
            <a:r>
              <a:rPr sz="7650" spc="-880" dirty="0">
                <a:solidFill>
                  <a:srgbClr val="11151D"/>
                </a:solidFill>
                <a:latin typeface="Arial MT"/>
                <a:cs typeface="Arial MT"/>
              </a:rPr>
              <a:t>s</a:t>
            </a:r>
            <a:r>
              <a:rPr sz="7650" spc="-380" dirty="0">
                <a:solidFill>
                  <a:srgbClr val="11151D"/>
                </a:solidFill>
                <a:latin typeface="Arial MT"/>
                <a:cs typeface="Arial MT"/>
              </a:rPr>
              <a:t>m</a:t>
            </a:r>
            <a:r>
              <a:rPr sz="7650" spc="-1260" dirty="0">
                <a:solidFill>
                  <a:srgbClr val="11151D"/>
                </a:solidFill>
                <a:latin typeface="Arial MT"/>
                <a:cs typeface="Arial MT"/>
              </a:rPr>
              <a:t> </a:t>
            </a:r>
            <a:r>
              <a:rPr sz="7650" spc="-710" dirty="0">
                <a:solidFill>
                  <a:srgbClr val="11151D"/>
                </a:solidFill>
                <a:latin typeface="Arial MT"/>
                <a:cs typeface="Arial MT"/>
              </a:rPr>
              <a:t>d</a:t>
            </a:r>
            <a:r>
              <a:rPr sz="7650" spc="-860" dirty="0">
                <a:solidFill>
                  <a:srgbClr val="11151D"/>
                </a:solidFill>
                <a:latin typeface="Arial MT"/>
                <a:cs typeface="Arial MT"/>
              </a:rPr>
              <a:t>i</a:t>
            </a:r>
            <a:r>
              <a:rPr sz="7650" spc="-990" dirty="0">
                <a:solidFill>
                  <a:srgbClr val="11151D"/>
                </a:solidFill>
                <a:latin typeface="Arial MT"/>
                <a:cs typeface="Arial MT"/>
              </a:rPr>
              <a:t>s</a:t>
            </a:r>
            <a:r>
              <a:rPr sz="7650" spc="-585" dirty="0">
                <a:solidFill>
                  <a:srgbClr val="11151D"/>
                </a:solidFill>
                <a:latin typeface="Arial MT"/>
                <a:cs typeface="Arial MT"/>
              </a:rPr>
              <a:t>t</a:t>
            </a:r>
            <a:r>
              <a:rPr sz="7650" spc="-655" dirty="0">
                <a:solidFill>
                  <a:srgbClr val="11151D"/>
                </a:solidFill>
                <a:latin typeface="Arial MT"/>
                <a:cs typeface="Arial MT"/>
              </a:rPr>
              <a:t>r</a:t>
            </a:r>
            <a:r>
              <a:rPr sz="7650" spc="-860" dirty="0">
                <a:solidFill>
                  <a:srgbClr val="11151D"/>
                </a:solidFill>
                <a:latin typeface="Arial MT"/>
                <a:cs typeface="Arial MT"/>
              </a:rPr>
              <a:t>i</a:t>
            </a:r>
            <a:r>
              <a:rPr sz="7650" spc="-710" dirty="0">
                <a:solidFill>
                  <a:srgbClr val="11151D"/>
                </a:solidFill>
                <a:latin typeface="Arial MT"/>
                <a:cs typeface="Arial MT"/>
              </a:rPr>
              <a:t>b</a:t>
            </a:r>
            <a:r>
              <a:rPr sz="7650" spc="-770" dirty="0">
                <a:solidFill>
                  <a:srgbClr val="11151D"/>
                </a:solidFill>
                <a:latin typeface="Arial MT"/>
                <a:cs typeface="Arial MT"/>
              </a:rPr>
              <a:t>u</a:t>
            </a:r>
            <a:r>
              <a:rPr sz="7650" spc="-585" dirty="0">
                <a:solidFill>
                  <a:srgbClr val="11151D"/>
                </a:solidFill>
                <a:latin typeface="Arial MT"/>
                <a:cs typeface="Arial MT"/>
              </a:rPr>
              <a:t>t</a:t>
            </a:r>
            <a:r>
              <a:rPr sz="7650" spc="-860" dirty="0">
                <a:solidFill>
                  <a:srgbClr val="11151D"/>
                </a:solidFill>
                <a:latin typeface="Arial MT"/>
                <a:cs typeface="Arial MT"/>
              </a:rPr>
              <a:t>i</a:t>
            </a:r>
            <a:r>
              <a:rPr sz="7650" spc="-715" dirty="0">
                <a:solidFill>
                  <a:srgbClr val="11151D"/>
                </a:solidFill>
                <a:latin typeface="Arial MT"/>
                <a:cs typeface="Arial MT"/>
              </a:rPr>
              <a:t>o</a:t>
            </a:r>
            <a:r>
              <a:rPr sz="7650" spc="-285" dirty="0">
                <a:solidFill>
                  <a:srgbClr val="11151D"/>
                </a:solidFill>
                <a:latin typeface="Arial MT"/>
                <a:cs typeface="Arial MT"/>
              </a:rPr>
              <a:t>n</a:t>
            </a:r>
            <a:r>
              <a:rPr sz="7650" spc="-1255" dirty="0">
                <a:solidFill>
                  <a:srgbClr val="11151D"/>
                </a:solidFill>
                <a:latin typeface="Arial MT"/>
                <a:cs typeface="Arial MT"/>
              </a:rPr>
              <a:t> </a:t>
            </a:r>
            <a:r>
              <a:rPr sz="7650" spc="-605" dirty="0">
                <a:solidFill>
                  <a:srgbClr val="11151D"/>
                </a:solidFill>
                <a:latin typeface="Arial MT"/>
                <a:cs typeface="Arial MT"/>
              </a:rPr>
              <a:t>p</a:t>
            </a:r>
            <a:r>
              <a:rPr sz="7650" spc="-795" dirty="0">
                <a:solidFill>
                  <a:srgbClr val="11151D"/>
                </a:solidFill>
                <a:latin typeface="Arial MT"/>
                <a:cs typeface="Arial MT"/>
              </a:rPr>
              <a:t>l</a:t>
            </a:r>
            <a:r>
              <a:rPr sz="7650" spc="-1100" dirty="0">
                <a:solidFill>
                  <a:srgbClr val="11151D"/>
                </a:solidFill>
                <a:latin typeface="Arial MT"/>
                <a:cs typeface="Arial MT"/>
              </a:rPr>
              <a:t>a</a:t>
            </a:r>
            <a:r>
              <a:rPr sz="7650" spc="-409" dirty="0">
                <a:solidFill>
                  <a:srgbClr val="11151D"/>
                </a:solidFill>
                <a:latin typeface="Arial MT"/>
                <a:cs typeface="Arial MT"/>
              </a:rPr>
              <a:t>t</a:t>
            </a:r>
            <a:r>
              <a:rPr sz="7650" spc="-745" dirty="0">
                <a:solidFill>
                  <a:srgbClr val="11151D"/>
                </a:solidFill>
                <a:latin typeface="Arial MT"/>
                <a:cs typeface="Arial MT"/>
              </a:rPr>
              <a:t>f</a:t>
            </a:r>
            <a:r>
              <a:rPr sz="7650" spc="-610" dirty="0">
                <a:solidFill>
                  <a:srgbClr val="11151D"/>
                </a:solidFill>
                <a:latin typeface="Arial MT"/>
                <a:cs typeface="Arial MT"/>
              </a:rPr>
              <a:t>o</a:t>
            </a:r>
            <a:r>
              <a:rPr sz="7650" spc="-550" dirty="0">
                <a:solidFill>
                  <a:srgbClr val="11151D"/>
                </a:solidFill>
                <a:latin typeface="Arial MT"/>
                <a:cs typeface="Arial MT"/>
              </a:rPr>
              <a:t>r</a:t>
            </a:r>
            <a:r>
              <a:rPr sz="7650" spc="-180" dirty="0">
                <a:solidFill>
                  <a:srgbClr val="11151D"/>
                </a:solidFill>
                <a:latin typeface="Arial MT"/>
                <a:cs typeface="Arial MT"/>
              </a:rPr>
              <a:t>m</a:t>
            </a:r>
            <a:endParaRPr sz="765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49579" y="7500687"/>
            <a:ext cx="1421765" cy="9912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77825">
              <a:lnSpc>
                <a:spcPts val="4440"/>
              </a:lnSpc>
              <a:spcBef>
                <a:spcPts val="135"/>
              </a:spcBef>
            </a:pPr>
            <a:r>
              <a:rPr sz="4000" spc="-375" dirty="0">
                <a:solidFill>
                  <a:srgbClr val="11151D"/>
                </a:solidFill>
                <a:latin typeface="Arial MT"/>
                <a:cs typeface="Arial MT"/>
              </a:rPr>
              <a:t>15</a:t>
            </a:r>
            <a:endParaRPr sz="4000">
              <a:latin typeface="Arial MT"/>
              <a:cs typeface="Arial MT"/>
            </a:endParaRPr>
          </a:p>
          <a:p>
            <a:pPr marL="12700">
              <a:lnSpc>
                <a:spcPts val="3120"/>
              </a:lnSpc>
            </a:pPr>
            <a:r>
              <a:rPr sz="2900" spc="-150" dirty="0">
                <a:solidFill>
                  <a:srgbClr val="11151D"/>
                </a:solidFill>
                <a:latin typeface="Trebuchet MS"/>
                <a:cs typeface="Trebuchet MS"/>
              </a:rPr>
              <a:t>Countries</a:t>
            </a:r>
            <a:endParaRPr sz="29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751632" y="7500687"/>
            <a:ext cx="838200" cy="9912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86360">
              <a:lnSpc>
                <a:spcPts val="4440"/>
              </a:lnSpc>
              <a:spcBef>
                <a:spcPts val="135"/>
              </a:spcBef>
            </a:pPr>
            <a:r>
              <a:rPr sz="4000" spc="-25" dirty="0">
                <a:solidFill>
                  <a:srgbClr val="11151D"/>
                </a:solidFill>
                <a:latin typeface="Arial MT"/>
                <a:cs typeface="Arial MT"/>
              </a:rPr>
              <a:t>38</a:t>
            </a:r>
            <a:endParaRPr sz="4000">
              <a:latin typeface="Arial MT"/>
              <a:cs typeface="Arial MT"/>
            </a:endParaRPr>
          </a:p>
          <a:p>
            <a:pPr marL="12700">
              <a:lnSpc>
                <a:spcPts val="3120"/>
              </a:lnSpc>
            </a:pPr>
            <a:r>
              <a:rPr sz="2900" spc="-150" dirty="0">
                <a:solidFill>
                  <a:srgbClr val="11151D"/>
                </a:solidFill>
                <a:latin typeface="Trebuchet MS"/>
                <a:cs typeface="Trebuchet MS"/>
              </a:rPr>
              <a:t>Cities</a:t>
            </a:r>
            <a:endParaRPr sz="29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907597" y="7492311"/>
            <a:ext cx="1156970" cy="9994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0955" algn="ctr">
              <a:lnSpc>
                <a:spcPts val="4475"/>
              </a:lnSpc>
              <a:spcBef>
                <a:spcPts val="135"/>
              </a:spcBef>
            </a:pPr>
            <a:r>
              <a:rPr sz="4000" spc="-50" dirty="0">
                <a:solidFill>
                  <a:srgbClr val="11151D"/>
                </a:solidFill>
                <a:latin typeface="Arial MT"/>
                <a:cs typeface="Arial MT"/>
              </a:rPr>
              <a:t>5</a:t>
            </a:r>
            <a:endParaRPr sz="4000">
              <a:latin typeface="Arial MT"/>
              <a:cs typeface="Arial MT"/>
            </a:endParaRPr>
          </a:p>
          <a:p>
            <a:pPr algn="ctr">
              <a:lnSpc>
                <a:spcPts val="3155"/>
              </a:lnSpc>
            </a:pPr>
            <a:r>
              <a:rPr sz="2900" spc="-60" dirty="0">
                <a:solidFill>
                  <a:srgbClr val="11151D"/>
                </a:solidFill>
                <a:latin typeface="Trebuchet MS"/>
                <a:cs typeface="Trebuchet MS"/>
              </a:rPr>
              <a:t>Sectors</a:t>
            </a:r>
            <a:endParaRPr sz="29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8261089" y="1941868"/>
            <a:ext cx="7546975" cy="2832735"/>
          </a:xfrm>
          <a:prstGeom prst="rect">
            <a:avLst/>
          </a:prstGeom>
        </p:spPr>
        <p:txBody>
          <a:bodyPr vert="horz" wrap="square" lIns="0" tIns="213995" rIns="0" bIns="0" rtlCol="0">
            <a:spAutoFit/>
          </a:bodyPr>
          <a:lstStyle/>
          <a:p>
            <a:pPr marL="12700" marR="5080">
              <a:lnSpc>
                <a:spcPts val="6820"/>
              </a:lnSpc>
              <a:spcBef>
                <a:spcPts val="1685"/>
              </a:spcBef>
            </a:pPr>
            <a:r>
              <a:rPr sz="7050" spc="-160" dirty="0">
                <a:solidFill>
                  <a:srgbClr val="A3B5EF"/>
                </a:solidFill>
                <a:latin typeface="Arial MT"/>
                <a:cs typeface="Arial MT"/>
              </a:rPr>
              <a:t>More</a:t>
            </a:r>
            <a:r>
              <a:rPr sz="7050" spc="-1290" dirty="0">
                <a:solidFill>
                  <a:srgbClr val="A3B5EF"/>
                </a:solidFill>
                <a:latin typeface="Arial MT"/>
                <a:cs typeface="Arial MT"/>
              </a:rPr>
              <a:t> </a:t>
            </a:r>
            <a:r>
              <a:rPr sz="7050" spc="-195" dirty="0">
                <a:solidFill>
                  <a:srgbClr val="A3B5EF"/>
                </a:solidFill>
                <a:latin typeface="Arial MT"/>
                <a:cs typeface="Arial MT"/>
              </a:rPr>
              <a:t>than</a:t>
            </a:r>
            <a:r>
              <a:rPr sz="7050" spc="-1280" dirty="0">
                <a:solidFill>
                  <a:srgbClr val="A3B5EF"/>
                </a:solidFill>
                <a:latin typeface="Arial MT"/>
                <a:cs typeface="Arial MT"/>
              </a:rPr>
              <a:t> </a:t>
            </a:r>
            <a:r>
              <a:rPr sz="7050" spc="-400" dirty="0">
                <a:solidFill>
                  <a:srgbClr val="A3B5EF"/>
                </a:solidFill>
                <a:latin typeface="Arial MT"/>
                <a:cs typeface="Arial MT"/>
              </a:rPr>
              <a:t>2</a:t>
            </a:r>
            <a:r>
              <a:rPr sz="7050" spc="-470" dirty="0">
                <a:solidFill>
                  <a:srgbClr val="A3B5EF"/>
                </a:solidFill>
                <a:latin typeface="Arial MT"/>
                <a:cs typeface="Arial MT"/>
              </a:rPr>
              <a:t>3</a:t>
            </a:r>
            <a:r>
              <a:rPr sz="7050" spc="-555" dirty="0">
                <a:solidFill>
                  <a:srgbClr val="A3B5EF"/>
                </a:solidFill>
                <a:latin typeface="Arial MT"/>
                <a:cs typeface="Arial MT"/>
              </a:rPr>
              <a:t>.</a:t>
            </a:r>
            <a:r>
              <a:rPr sz="7050" spc="-405" dirty="0">
                <a:solidFill>
                  <a:srgbClr val="A3B5EF"/>
                </a:solidFill>
                <a:latin typeface="Arial MT"/>
                <a:cs typeface="Arial MT"/>
              </a:rPr>
              <a:t>5</a:t>
            </a:r>
            <a:r>
              <a:rPr sz="7050" dirty="0">
                <a:solidFill>
                  <a:srgbClr val="A3B5EF"/>
                </a:solidFill>
                <a:latin typeface="Arial MT"/>
                <a:cs typeface="Arial MT"/>
              </a:rPr>
              <a:t>%</a:t>
            </a:r>
            <a:r>
              <a:rPr sz="7050" spc="-1270" dirty="0">
                <a:solidFill>
                  <a:srgbClr val="A3B5EF"/>
                </a:solidFill>
                <a:latin typeface="Arial MT"/>
                <a:cs typeface="Arial MT"/>
              </a:rPr>
              <a:t> </a:t>
            </a:r>
            <a:r>
              <a:rPr sz="7050" spc="-295" dirty="0">
                <a:solidFill>
                  <a:srgbClr val="11151D"/>
                </a:solidFill>
              </a:rPr>
              <a:t>o</a:t>
            </a:r>
            <a:r>
              <a:rPr sz="7050" spc="245" dirty="0">
                <a:solidFill>
                  <a:srgbClr val="11151D"/>
                </a:solidFill>
              </a:rPr>
              <a:t>f</a:t>
            </a:r>
            <a:r>
              <a:rPr sz="7050" spc="-25" dirty="0">
                <a:solidFill>
                  <a:srgbClr val="11151D"/>
                </a:solidFill>
              </a:rPr>
              <a:t> </a:t>
            </a:r>
            <a:r>
              <a:rPr sz="7050" spc="-340" dirty="0">
                <a:solidFill>
                  <a:srgbClr val="11151D"/>
                </a:solidFill>
              </a:rPr>
              <a:t>Gen</a:t>
            </a:r>
            <a:r>
              <a:rPr sz="7050" spc="-1335" dirty="0">
                <a:solidFill>
                  <a:srgbClr val="11151D"/>
                </a:solidFill>
              </a:rPr>
              <a:t> </a:t>
            </a:r>
            <a:r>
              <a:rPr sz="7050" spc="-275" dirty="0">
                <a:solidFill>
                  <a:srgbClr val="11151D"/>
                </a:solidFill>
              </a:rPr>
              <a:t>Z</a:t>
            </a:r>
            <a:r>
              <a:rPr sz="7050" spc="-1335" dirty="0">
                <a:solidFill>
                  <a:srgbClr val="11151D"/>
                </a:solidFill>
              </a:rPr>
              <a:t> </a:t>
            </a:r>
            <a:r>
              <a:rPr sz="7050" spc="-765" dirty="0">
                <a:solidFill>
                  <a:srgbClr val="11151D"/>
                </a:solidFill>
              </a:rPr>
              <a:t>a</a:t>
            </a:r>
            <a:r>
              <a:rPr sz="7050" spc="-505" dirty="0">
                <a:solidFill>
                  <a:srgbClr val="11151D"/>
                </a:solidFill>
              </a:rPr>
              <a:t>d</a:t>
            </a:r>
            <a:r>
              <a:rPr sz="7050" spc="-540" dirty="0">
                <a:solidFill>
                  <a:srgbClr val="11151D"/>
                </a:solidFill>
              </a:rPr>
              <a:t>u</a:t>
            </a:r>
            <a:r>
              <a:rPr sz="7050" spc="-770" dirty="0">
                <a:solidFill>
                  <a:srgbClr val="11151D"/>
                </a:solidFill>
              </a:rPr>
              <a:t>l</a:t>
            </a:r>
            <a:r>
              <a:rPr sz="7050" spc="-430" dirty="0">
                <a:solidFill>
                  <a:srgbClr val="11151D"/>
                </a:solidFill>
              </a:rPr>
              <a:t>t</a:t>
            </a:r>
            <a:r>
              <a:rPr sz="7050" spc="-105" dirty="0">
                <a:solidFill>
                  <a:srgbClr val="11151D"/>
                </a:solidFill>
              </a:rPr>
              <a:t>s</a:t>
            </a:r>
            <a:r>
              <a:rPr sz="7050" spc="-1335" dirty="0">
                <a:solidFill>
                  <a:srgbClr val="11151D"/>
                </a:solidFill>
              </a:rPr>
              <a:t> </a:t>
            </a:r>
            <a:r>
              <a:rPr sz="7050" spc="-350" dirty="0">
                <a:solidFill>
                  <a:srgbClr val="11151D"/>
                </a:solidFill>
              </a:rPr>
              <a:t>report</a:t>
            </a:r>
            <a:r>
              <a:rPr sz="7050" spc="-1335" dirty="0">
                <a:solidFill>
                  <a:srgbClr val="11151D"/>
                </a:solidFill>
              </a:rPr>
              <a:t> </a:t>
            </a:r>
            <a:r>
              <a:rPr sz="7050" spc="-380" dirty="0">
                <a:solidFill>
                  <a:srgbClr val="11151D"/>
                </a:solidFill>
              </a:rPr>
              <a:t>an </a:t>
            </a:r>
            <a:r>
              <a:rPr sz="7050" spc="-905" dirty="0">
                <a:solidFill>
                  <a:srgbClr val="11151D"/>
                </a:solidFill>
              </a:rPr>
              <a:t>L</a:t>
            </a:r>
            <a:r>
              <a:rPr sz="7050" spc="-484" dirty="0">
                <a:solidFill>
                  <a:srgbClr val="11151D"/>
                </a:solidFill>
              </a:rPr>
              <a:t>G</a:t>
            </a:r>
            <a:r>
              <a:rPr sz="7050" spc="-625" dirty="0">
                <a:solidFill>
                  <a:srgbClr val="11151D"/>
                </a:solidFill>
              </a:rPr>
              <a:t>B</a:t>
            </a:r>
            <a:r>
              <a:rPr sz="7050" spc="-885" dirty="0">
                <a:solidFill>
                  <a:srgbClr val="11151D"/>
                </a:solidFill>
              </a:rPr>
              <a:t>T</a:t>
            </a:r>
            <a:r>
              <a:rPr sz="7050" spc="-480" dirty="0">
                <a:solidFill>
                  <a:srgbClr val="11151D"/>
                </a:solidFill>
              </a:rPr>
              <a:t>Q</a:t>
            </a:r>
            <a:r>
              <a:rPr sz="7050" spc="335" dirty="0">
                <a:solidFill>
                  <a:srgbClr val="11151D"/>
                </a:solidFill>
              </a:rPr>
              <a:t>+</a:t>
            </a:r>
            <a:r>
              <a:rPr sz="7050" spc="-705" dirty="0">
                <a:solidFill>
                  <a:srgbClr val="11151D"/>
                </a:solidFill>
              </a:rPr>
              <a:t>i</a:t>
            </a:r>
            <a:r>
              <a:rPr sz="7050" spc="-520" dirty="0">
                <a:solidFill>
                  <a:srgbClr val="11151D"/>
                </a:solidFill>
              </a:rPr>
              <a:t>d</a:t>
            </a:r>
            <a:r>
              <a:rPr sz="7050" spc="-530" dirty="0">
                <a:solidFill>
                  <a:srgbClr val="11151D"/>
                </a:solidFill>
              </a:rPr>
              <a:t>e</a:t>
            </a:r>
            <a:r>
              <a:rPr sz="7050" spc="-710" dirty="0">
                <a:solidFill>
                  <a:srgbClr val="11151D"/>
                </a:solidFill>
              </a:rPr>
              <a:t>n</a:t>
            </a:r>
            <a:r>
              <a:rPr sz="7050" spc="-515" dirty="0">
                <a:solidFill>
                  <a:srgbClr val="11151D"/>
                </a:solidFill>
              </a:rPr>
              <a:t>t</a:t>
            </a:r>
            <a:r>
              <a:rPr sz="7050" spc="-705" dirty="0">
                <a:solidFill>
                  <a:srgbClr val="11151D"/>
                </a:solidFill>
              </a:rPr>
              <a:t>i</a:t>
            </a:r>
            <a:r>
              <a:rPr sz="7050" spc="-509" dirty="0">
                <a:solidFill>
                  <a:srgbClr val="11151D"/>
                </a:solidFill>
              </a:rPr>
              <a:t>t</a:t>
            </a:r>
            <a:r>
              <a:rPr sz="7050" spc="-120" dirty="0">
                <a:solidFill>
                  <a:srgbClr val="11151D"/>
                </a:solidFill>
              </a:rPr>
              <a:t>y</a:t>
            </a:r>
            <a:endParaRPr sz="705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270614" y="1431681"/>
            <a:ext cx="3700779" cy="5124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3200" spc="-165" dirty="0">
                <a:solidFill>
                  <a:srgbClr val="11151D"/>
                </a:solidFill>
                <a:latin typeface="Trebuchet MS"/>
                <a:cs typeface="Trebuchet MS"/>
              </a:rPr>
              <a:t>Generational</a:t>
            </a:r>
            <a:r>
              <a:rPr sz="3200" spc="-31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3200" spc="-165" dirty="0">
                <a:solidFill>
                  <a:srgbClr val="11151D"/>
                </a:solidFill>
                <a:latin typeface="Trebuchet MS"/>
                <a:cs typeface="Trebuchet MS"/>
              </a:rPr>
              <a:t>Potential</a:t>
            </a:r>
            <a:endParaRPr sz="3200"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854249" y="5442177"/>
            <a:ext cx="5288915" cy="2644775"/>
            <a:chOff x="1854249" y="5442177"/>
            <a:chExt cx="5288915" cy="2644775"/>
          </a:xfrm>
        </p:grpSpPr>
        <p:sp>
          <p:nvSpPr>
            <p:cNvPr id="5" name="object 5"/>
            <p:cNvSpPr/>
            <p:nvPr/>
          </p:nvSpPr>
          <p:spPr>
            <a:xfrm>
              <a:off x="1854249" y="5444963"/>
              <a:ext cx="5288915" cy="2641600"/>
            </a:xfrm>
            <a:custGeom>
              <a:avLst/>
              <a:gdLst/>
              <a:ahLst/>
              <a:cxnLst/>
              <a:rect l="l" t="t" r="r" b="b"/>
              <a:pathLst>
                <a:path w="5288915" h="2641600">
                  <a:moveTo>
                    <a:pt x="2789475" y="12700"/>
                  </a:moveTo>
                  <a:lnTo>
                    <a:pt x="2499295" y="12700"/>
                  </a:lnTo>
                  <a:lnTo>
                    <a:pt x="2547441" y="0"/>
                  </a:lnTo>
                  <a:lnTo>
                    <a:pt x="2741329" y="0"/>
                  </a:lnTo>
                  <a:lnTo>
                    <a:pt x="2789475" y="12700"/>
                  </a:lnTo>
                  <a:close/>
                </a:path>
                <a:path w="5288915" h="2641600">
                  <a:moveTo>
                    <a:pt x="2932520" y="25400"/>
                  </a:moveTo>
                  <a:lnTo>
                    <a:pt x="2356250" y="25400"/>
                  </a:lnTo>
                  <a:lnTo>
                    <a:pt x="2403692" y="12700"/>
                  </a:lnTo>
                  <a:lnTo>
                    <a:pt x="2885078" y="12700"/>
                  </a:lnTo>
                  <a:lnTo>
                    <a:pt x="2932520" y="25400"/>
                  </a:lnTo>
                  <a:close/>
                </a:path>
                <a:path w="5288915" h="2641600">
                  <a:moveTo>
                    <a:pt x="3119716" y="50800"/>
                  </a:moveTo>
                  <a:lnTo>
                    <a:pt x="2169053" y="50800"/>
                  </a:lnTo>
                  <a:lnTo>
                    <a:pt x="2262122" y="25400"/>
                  </a:lnTo>
                  <a:lnTo>
                    <a:pt x="3026647" y="25400"/>
                  </a:lnTo>
                  <a:lnTo>
                    <a:pt x="3119716" y="50800"/>
                  </a:lnTo>
                  <a:close/>
                </a:path>
                <a:path w="5288915" h="2641600">
                  <a:moveTo>
                    <a:pt x="1057754" y="2641600"/>
                  </a:moveTo>
                  <a:lnTo>
                    <a:pt x="0" y="2641600"/>
                  </a:lnTo>
                  <a:lnTo>
                    <a:pt x="437" y="2603500"/>
                  </a:lnTo>
                  <a:lnTo>
                    <a:pt x="1744" y="2552700"/>
                  </a:lnTo>
                  <a:lnTo>
                    <a:pt x="3912" y="2501900"/>
                  </a:lnTo>
                  <a:lnTo>
                    <a:pt x="6936" y="2451100"/>
                  </a:lnTo>
                  <a:lnTo>
                    <a:pt x="10806" y="2413000"/>
                  </a:lnTo>
                  <a:lnTo>
                    <a:pt x="15516" y="2362200"/>
                  </a:lnTo>
                  <a:lnTo>
                    <a:pt x="21059" y="2311400"/>
                  </a:lnTo>
                  <a:lnTo>
                    <a:pt x="27426" y="2260600"/>
                  </a:lnTo>
                  <a:lnTo>
                    <a:pt x="34610" y="2222500"/>
                  </a:lnTo>
                  <a:lnTo>
                    <a:pt x="42604" y="2171700"/>
                  </a:lnTo>
                  <a:lnTo>
                    <a:pt x="51400" y="2120900"/>
                  </a:lnTo>
                  <a:lnTo>
                    <a:pt x="60992" y="2082800"/>
                  </a:lnTo>
                  <a:lnTo>
                    <a:pt x="71370" y="2032000"/>
                  </a:lnTo>
                  <a:lnTo>
                    <a:pt x="82529" y="1993900"/>
                  </a:lnTo>
                  <a:lnTo>
                    <a:pt x="94459" y="1943100"/>
                  </a:lnTo>
                  <a:lnTo>
                    <a:pt x="107155" y="1905000"/>
                  </a:lnTo>
                  <a:lnTo>
                    <a:pt x="120609" y="1854200"/>
                  </a:lnTo>
                  <a:lnTo>
                    <a:pt x="134812" y="1816100"/>
                  </a:lnTo>
                  <a:lnTo>
                    <a:pt x="149758" y="1765300"/>
                  </a:lnTo>
                  <a:lnTo>
                    <a:pt x="165439" y="1727200"/>
                  </a:lnTo>
                  <a:lnTo>
                    <a:pt x="181848" y="1676400"/>
                  </a:lnTo>
                  <a:lnTo>
                    <a:pt x="198976" y="1638300"/>
                  </a:lnTo>
                  <a:lnTo>
                    <a:pt x="216818" y="1600200"/>
                  </a:lnTo>
                  <a:lnTo>
                    <a:pt x="235364" y="1562100"/>
                  </a:lnTo>
                  <a:lnTo>
                    <a:pt x="254609" y="1511300"/>
                  </a:lnTo>
                  <a:lnTo>
                    <a:pt x="274543" y="1473200"/>
                  </a:lnTo>
                  <a:lnTo>
                    <a:pt x="295161" y="1435100"/>
                  </a:lnTo>
                  <a:lnTo>
                    <a:pt x="316454" y="1397000"/>
                  </a:lnTo>
                  <a:lnTo>
                    <a:pt x="338414" y="1358900"/>
                  </a:lnTo>
                  <a:lnTo>
                    <a:pt x="361036" y="1308100"/>
                  </a:lnTo>
                  <a:lnTo>
                    <a:pt x="384310" y="1270000"/>
                  </a:lnTo>
                  <a:lnTo>
                    <a:pt x="408229" y="1231900"/>
                  </a:lnTo>
                  <a:lnTo>
                    <a:pt x="432787" y="1193800"/>
                  </a:lnTo>
                  <a:lnTo>
                    <a:pt x="457975" y="1155700"/>
                  </a:lnTo>
                  <a:lnTo>
                    <a:pt x="483786" y="1117600"/>
                  </a:lnTo>
                  <a:lnTo>
                    <a:pt x="510212" y="1092200"/>
                  </a:lnTo>
                  <a:lnTo>
                    <a:pt x="537247" y="1054100"/>
                  </a:lnTo>
                  <a:lnTo>
                    <a:pt x="564883" y="1016000"/>
                  </a:lnTo>
                  <a:lnTo>
                    <a:pt x="593111" y="977900"/>
                  </a:lnTo>
                  <a:lnTo>
                    <a:pt x="621926" y="939800"/>
                  </a:lnTo>
                  <a:lnTo>
                    <a:pt x="651318" y="914400"/>
                  </a:lnTo>
                  <a:lnTo>
                    <a:pt x="681282" y="876300"/>
                  </a:lnTo>
                  <a:lnTo>
                    <a:pt x="711808" y="838200"/>
                  </a:lnTo>
                  <a:lnTo>
                    <a:pt x="742891" y="812800"/>
                  </a:lnTo>
                  <a:lnTo>
                    <a:pt x="774522" y="774700"/>
                  </a:lnTo>
                  <a:lnTo>
                    <a:pt x="806694" y="749300"/>
                  </a:lnTo>
                  <a:lnTo>
                    <a:pt x="839399" y="711200"/>
                  </a:lnTo>
                  <a:lnTo>
                    <a:pt x="872630" y="685800"/>
                  </a:lnTo>
                  <a:lnTo>
                    <a:pt x="906380" y="660400"/>
                  </a:lnTo>
                  <a:lnTo>
                    <a:pt x="940641" y="622300"/>
                  </a:lnTo>
                  <a:lnTo>
                    <a:pt x="975405" y="596900"/>
                  </a:lnTo>
                  <a:lnTo>
                    <a:pt x="1046415" y="546100"/>
                  </a:lnTo>
                  <a:lnTo>
                    <a:pt x="1082645" y="508000"/>
                  </a:lnTo>
                  <a:lnTo>
                    <a:pt x="1156519" y="457200"/>
                  </a:lnTo>
                  <a:lnTo>
                    <a:pt x="1232228" y="406400"/>
                  </a:lnTo>
                  <a:lnTo>
                    <a:pt x="1270752" y="393700"/>
                  </a:lnTo>
                  <a:lnTo>
                    <a:pt x="1349102" y="342900"/>
                  </a:lnTo>
                  <a:lnTo>
                    <a:pt x="1388913" y="317500"/>
                  </a:lnTo>
                  <a:lnTo>
                    <a:pt x="1429137" y="304800"/>
                  </a:lnTo>
                  <a:lnTo>
                    <a:pt x="1510799" y="254000"/>
                  </a:lnTo>
                  <a:lnTo>
                    <a:pt x="1552220" y="241300"/>
                  </a:lnTo>
                  <a:lnTo>
                    <a:pt x="1594026" y="215900"/>
                  </a:lnTo>
                  <a:lnTo>
                    <a:pt x="1678760" y="190500"/>
                  </a:lnTo>
                  <a:lnTo>
                    <a:pt x="1721673" y="165100"/>
                  </a:lnTo>
                  <a:lnTo>
                    <a:pt x="2122934" y="50800"/>
                  </a:lnTo>
                  <a:lnTo>
                    <a:pt x="3165835" y="50800"/>
                  </a:lnTo>
                  <a:lnTo>
                    <a:pt x="3567096" y="165100"/>
                  </a:lnTo>
                  <a:lnTo>
                    <a:pt x="3610009" y="190500"/>
                  </a:lnTo>
                  <a:lnTo>
                    <a:pt x="3694743" y="215900"/>
                  </a:lnTo>
                  <a:lnTo>
                    <a:pt x="3736549" y="241300"/>
                  </a:lnTo>
                  <a:lnTo>
                    <a:pt x="3777971" y="254000"/>
                  </a:lnTo>
                  <a:lnTo>
                    <a:pt x="3859632" y="304800"/>
                  </a:lnTo>
                  <a:lnTo>
                    <a:pt x="3899857" y="317500"/>
                  </a:lnTo>
                  <a:lnTo>
                    <a:pt x="3939667" y="342900"/>
                  </a:lnTo>
                  <a:lnTo>
                    <a:pt x="4018017" y="393700"/>
                  </a:lnTo>
                  <a:lnTo>
                    <a:pt x="4056541" y="406400"/>
                  </a:lnTo>
                  <a:lnTo>
                    <a:pt x="4132250" y="457200"/>
                  </a:lnTo>
                  <a:lnTo>
                    <a:pt x="4206124" y="508000"/>
                  </a:lnTo>
                  <a:lnTo>
                    <a:pt x="4242354" y="546100"/>
                  </a:lnTo>
                  <a:lnTo>
                    <a:pt x="4313364" y="596900"/>
                  </a:lnTo>
                  <a:lnTo>
                    <a:pt x="4348128" y="622300"/>
                  </a:lnTo>
                  <a:lnTo>
                    <a:pt x="4382389" y="660400"/>
                  </a:lnTo>
                  <a:lnTo>
                    <a:pt x="4416139" y="685800"/>
                  </a:lnTo>
                  <a:lnTo>
                    <a:pt x="4449370" y="711200"/>
                  </a:lnTo>
                  <a:lnTo>
                    <a:pt x="4482076" y="749300"/>
                  </a:lnTo>
                  <a:lnTo>
                    <a:pt x="4514247" y="774700"/>
                  </a:lnTo>
                  <a:lnTo>
                    <a:pt x="4545878" y="812800"/>
                  </a:lnTo>
                  <a:lnTo>
                    <a:pt x="4576961" y="838200"/>
                  </a:lnTo>
                  <a:lnTo>
                    <a:pt x="4607488" y="876300"/>
                  </a:lnTo>
                  <a:lnTo>
                    <a:pt x="4637451" y="914400"/>
                  </a:lnTo>
                  <a:lnTo>
                    <a:pt x="4666844" y="939800"/>
                  </a:lnTo>
                  <a:lnTo>
                    <a:pt x="4695658" y="977900"/>
                  </a:lnTo>
                  <a:lnTo>
                    <a:pt x="4723887" y="1016000"/>
                  </a:lnTo>
                  <a:lnTo>
                    <a:pt x="4751522" y="1054100"/>
                  </a:lnTo>
                  <a:lnTo>
                    <a:pt x="4760534" y="1066800"/>
                  </a:lnTo>
                  <a:lnTo>
                    <a:pt x="2452610" y="1066800"/>
                  </a:lnTo>
                  <a:lnTo>
                    <a:pt x="2359186" y="1092200"/>
                  </a:lnTo>
                  <a:lnTo>
                    <a:pt x="2313162" y="1092200"/>
                  </a:lnTo>
                  <a:lnTo>
                    <a:pt x="2090758" y="1155700"/>
                  </a:lnTo>
                  <a:lnTo>
                    <a:pt x="2047965" y="1181100"/>
                  </a:lnTo>
                  <a:lnTo>
                    <a:pt x="2005783" y="1193800"/>
                  </a:lnTo>
                  <a:lnTo>
                    <a:pt x="1964233" y="1219200"/>
                  </a:lnTo>
                  <a:lnTo>
                    <a:pt x="1923336" y="1231900"/>
                  </a:lnTo>
                  <a:lnTo>
                    <a:pt x="1883112" y="1257300"/>
                  </a:lnTo>
                  <a:lnTo>
                    <a:pt x="1843582" y="1282700"/>
                  </a:lnTo>
                  <a:lnTo>
                    <a:pt x="1804766" y="1295400"/>
                  </a:lnTo>
                  <a:lnTo>
                    <a:pt x="1766687" y="1320800"/>
                  </a:lnTo>
                  <a:lnTo>
                    <a:pt x="1729363" y="1346200"/>
                  </a:lnTo>
                  <a:lnTo>
                    <a:pt x="1692817" y="1384300"/>
                  </a:lnTo>
                  <a:lnTo>
                    <a:pt x="1657069" y="1409700"/>
                  </a:lnTo>
                  <a:lnTo>
                    <a:pt x="1622139" y="1435100"/>
                  </a:lnTo>
                  <a:lnTo>
                    <a:pt x="1588048" y="1460500"/>
                  </a:lnTo>
                  <a:lnTo>
                    <a:pt x="1554817" y="1498600"/>
                  </a:lnTo>
                  <a:lnTo>
                    <a:pt x="1522467" y="1524000"/>
                  </a:lnTo>
                  <a:lnTo>
                    <a:pt x="1491019" y="1562100"/>
                  </a:lnTo>
                  <a:lnTo>
                    <a:pt x="1460493" y="1587500"/>
                  </a:lnTo>
                  <a:lnTo>
                    <a:pt x="1430909" y="1625600"/>
                  </a:lnTo>
                  <a:lnTo>
                    <a:pt x="1402290" y="1663700"/>
                  </a:lnTo>
                  <a:lnTo>
                    <a:pt x="1374655" y="1701800"/>
                  </a:lnTo>
                  <a:lnTo>
                    <a:pt x="1348025" y="1727200"/>
                  </a:lnTo>
                  <a:lnTo>
                    <a:pt x="1322422" y="1765300"/>
                  </a:lnTo>
                  <a:lnTo>
                    <a:pt x="1297865" y="1803400"/>
                  </a:lnTo>
                  <a:lnTo>
                    <a:pt x="1274375" y="1841500"/>
                  </a:lnTo>
                  <a:lnTo>
                    <a:pt x="1251974" y="1892300"/>
                  </a:lnTo>
                  <a:lnTo>
                    <a:pt x="1230682" y="1930400"/>
                  </a:lnTo>
                  <a:lnTo>
                    <a:pt x="1210519" y="1968500"/>
                  </a:lnTo>
                  <a:lnTo>
                    <a:pt x="1191507" y="2006600"/>
                  </a:lnTo>
                  <a:lnTo>
                    <a:pt x="1173666" y="2057400"/>
                  </a:lnTo>
                  <a:lnTo>
                    <a:pt x="1157017" y="2095500"/>
                  </a:lnTo>
                  <a:lnTo>
                    <a:pt x="1141581" y="2133600"/>
                  </a:lnTo>
                  <a:lnTo>
                    <a:pt x="1127378" y="2184400"/>
                  </a:lnTo>
                  <a:lnTo>
                    <a:pt x="1114430" y="2222500"/>
                  </a:lnTo>
                  <a:lnTo>
                    <a:pt x="1102756" y="2273300"/>
                  </a:lnTo>
                  <a:lnTo>
                    <a:pt x="1092378" y="2311400"/>
                  </a:lnTo>
                  <a:lnTo>
                    <a:pt x="1083316" y="2362200"/>
                  </a:lnTo>
                  <a:lnTo>
                    <a:pt x="1075592" y="2413000"/>
                  </a:lnTo>
                  <a:lnTo>
                    <a:pt x="1069226" y="2451100"/>
                  </a:lnTo>
                  <a:lnTo>
                    <a:pt x="1064238" y="2501900"/>
                  </a:lnTo>
                  <a:lnTo>
                    <a:pt x="1060649" y="2552700"/>
                  </a:lnTo>
                  <a:lnTo>
                    <a:pt x="1058481" y="2603500"/>
                  </a:lnTo>
                  <a:lnTo>
                    <a:pt x="1057754" y="2641600"/>
                  </a:lnTo>
                  <a:close/>
                </a:path>
                <a:path w="5288915" h="2641600">
                  <a:moveTo>
                    <a:pt x="5288770" y="2641600"/>
                  </a:moveTo>
                  <a:lnTo>
                    <a:pt x="4231016" y="2641600"/>
                  </a:lnTo>
                  <a:lnTo>
                    <a:pt x="4230289" y="2603500"/>
                  </a:lnTo>
                  <a:lnTo>
                    <a:pt x="4228121" y="2552700"/>
                  </a:lnTo>
                  <a:lnTo>
                    <a:pt x="4224532" y="2501900"/>
                  </a:lnTo>
                  <a:lnTo>
                    <a:pt x="4219544" y="2451100"/>
                  </a:lnTo>
                  <a:lnTo>
                    <a:pt x="4213178" y="2413000"/>
                  </a:lnTo>
                  <a:lnTo>
                    <a:pt x="4205453" y="2362200"/>
                  </a:lnTo>
                  <a:lnTo>
                    <a:pt x="4196392" y="2311400"/>
                  </a:lnTo>
                  <a:lnTo>
                    <a:pt x="4186014" y="2273300"/>
                  </a:lnTo>
                  <a:lnTo>
                    <a:pt x="4174340" y="2222500"/>
                  </a:lnTo>
                  <a:lnTo>
                    <a:pt x="4161391" y="2184400"/>
                  </a:lnTo>
                  <a:lnTo>
                    <a:pt x="4147189" y="2133600"/>
                  </a:lnTo>
                  <a:lnTo>
                    <a:pt x="4131752" y="2095500"/>
                  </a:lnTo>
                  <a:lnTo>
                    <a:pt x="4115103" y="2057400"/>
                  </a:lnTo>
                  <a:lnTo>
                    <a:pt x="4097263" y="2006600"/>
                  </a:lnTo>
                  <a:lnTo>
                    <a:pt x="4078250" y="1968500"/>
                  </a:lnTo>
                  <a:lnTo>
                    <a:pt x="4058088" y="1930400"/>
                  </a:lnTo>
                  <a:lnTo>
                    <a:pt x="4036796" y="1892300"/>
                  </a:lnTo>
                  <a:lnTo>
                    <a:pt x="4014394" y="1841500"/>
                  </a:lnTo>
                  <a:lnTo>
                    <a:pt x="3990905" y="1803400"/>
                  </a:lnTo>
                  <a:lnTo>
                    <a:pt x="3966348" y="1765300"/>
                  </a:lnTo>
                  <a:lnTo>
                    <a:pt x="3940744" y="1727200"/>
                  </a:lnTo>
                  <a:lnTo>
                    <a:pt x="3914115" y="1701800"/>
                  </a:lnTo>
                  <a:lnTo>
                    <a:pt x="3886480" y="1663700"/>
                  </a:lnTo>
                  <a:lnTo>
                    <a:pt x="3857860" y="1625600"/>
                  </a:lnTo>
                  <a:lnTo>
                    <a:pt x="3828277" y="1587500"/>
                  </a:lnTo>
                  <a:lnTo>
                    <a:pt x="3797751" y="1562100"/>
                  </a:lnTo>
                  <a:lnTo>
                    <a:pt x="3766302" y="1524000"/>
                  </a:lnTo>
                  <a:lnTo>
                    <a:pt x="3733953" y="1498600"/>
                  </a:lnTo>
                  <a:lnTo>
                    <a:pt x="3700722" y="1460500"/>
                  </a:lnTo>
                  <a:lnTo>
                    <a:pt x="3666631" y="1435100"/>
                  </a:lnTo>
                  <a:lnTo>
                    <a:pt x="3631701" y="1409700"/>
                  </a:lnTo>
                  <a:lnTo>
                    <a:pt x="3595953" y="1384300"/>
                  </a:lnTo>
                  <a:lnTo>
                    <a:pt x="3559406" y="1346200"/>
                  </a:lnTo>
                  <a:lnTo>
                    <a:pt x="3522083" y="1320800"/>
                  </a:lnTo>
                  <a:lnTo>
                    <a:pt x="3484003" y="1295400"/>
                  </a:lnTo>
                  <a:lnTo>
                    <a:pt x="3445188" y="1282700"/>
                  </a:lnTo>
                  <a:lnTo>
                    <a:pt x="3405658" y="1257300"/>
                  </a:lnTo>
                  <a:lnTo>
                    <a:pt x="3365434" y="1231900"/>
                  </a:lnTo>
                  <a:lnTo>
                    <a:pt x="3324536" y="1219200"/>
                  </a:lnTo>
                  <a:lnTo>
                    <a:pt x="3282986" y="1193800"/>
                  </a:lnTo>
                  <a:lnTo>
                    <a:pt x="3240805" y="1181100"/>
                  </a:lnTo>
                  <a:lnTo>
                    <a:pt x="3198012" y="1155700"/>
                  </a:lnTo>
                  <a:lnTo>
                    <a:pt x="2975607" y="1092200"/>
                  </a:lnTo>
                  <a:lnTo>
                    <a:pt x="2929584" y="1092200"/>
                  </a:lnTo>
                  <a:lnTo>
                    <a:pt x="2836160" y="1066800"/>
                  </a:lnTo>
                  <a:lnTo>
                    <a:pt x="4760534" y="1066800"/>
                  </a:lnTo>
                  <a:lnTo>
                    <a:pt x="4778557" y="1092200"/>
                  </a:lnTo>
                  <a:lnTo>
                    <a:pt x="4804984" y="1117600"/>
                  </a:lnTo>
                  <a:lnTo>
                    <a:pt x="4830795" y="1155700"/>
                  </a:lnTo>
                  <a:lnTo>
                    <a:pt x="4855983" y="1193800"/>
                  </a:lnTo>
                  <a:lnTo>
                    <a:pt x="4880540" y="1231900"/>
                  </a:lnTo>
                  <a:lnTo>
                    <a:pt x="4904460" y="1270000"/>
                  </a:lnTo>
                  <a:lnTo>
                    <a:pt x="4927734" y="1308100"/>
                  </a:lnTo>
                  <a:lnTo>
                    <a:pt x="4950355" y="1358900"/>
                  </a:lnTo>
                  <a:lnTo>
                    <a:pt x="4972316" y="1397000"/>
                  </a:lnTo>
                  <a:lnTo>
                    <a:pt x="4993608" y="1435100"/>
                  </a:lnTo>
                  <a:lnTo>
                    <a:pt x="5014226" y="1473200"/>
                  </a:lnTo>
                  <a:lnTo>
                    <a:pt x="5034161" y="1511300"/>
                  </a:lnTo>
                  <a:lnTo>
                    <a:pt x="5053405" y="1562100"/>
                  </a:lnTo>
                  <a:lnTo>
                    <a:pt x="5071952" y="1600200"/>
                  </a:lnTo>
                  <a:lnTo>
                    <a:pt x="5089793" y="1638300"/>
                  </a:lnTo>
                  <a:lnTo>
                    <a:pt x="5106922" y="1676400"/>
                  </a:lnTo>
                  <a:lnTo>
                    <a:pt x="5123330" y="1727200"/>
                  </a:lnTo>
                  <a:lnTo>
                    <a:pt x="5139011" y="1765300"/>
                  </a:lnTo>
                  <a:lnTo>
                    <a:pt x="5153957" y="1816100"/>
                  </a:lnTo>
                  <a:lnTo>
                    <a:pt x="5168161" y="1854200"/>
                  </a:lnTo>
                  <a:lnTo>
                    <a:pt x="5181614" y="1905000"/>
                  </a:lnTo>
                  <a:lnTo>
                    <a:pt x="5194310" y="1943100"/>
                  </a:lnTo>
                  <a:lnTo>
                    <a:pt x="5206241" y="1993900"/>
                  </a:lnTo>
                  <a:lnTo>
                    <a:pt x="5217399" y="2032000"/>
                  </a:lnTo>
                  <a:lnTo>
                    <a:pt x="5227778" y="2082800"/>
                  </a:lnTo>
                  <a:lnTo>
                    <a:pt x="5237369" y="2120900"/>
                  </a:lnTo>
                  <a:lnTo>
                    <a:pt x="5246165" y="2171700"/>
                  </a:lnTo>
                  <a:lnTo>
                    <a:pt x="5254159" y="2222500"/>
                  </a:lnTo>
                  <a:lnTo>
                    <a:pt x="5261344" y="2260600"/>
                  </a:lnTo>
                  <a:lnTo>
                    <a:pt x="5267711" y="2311400"/>
                  </a:lnTo>
                  <a:lnTo>
                    <a:pt x="5273253" y="2362200"/>
                  </a:lnTo>
                  <a:lnTo>
                    <a:pt x="5277963" y="2413000"/>
                  </a:lnTo>
                  <a:lnTo>
                    <a:pt x="5281834" y="2451100"/>
                  </a:lnTo>
                  <a:lnTo>
                    <a:pt x="5284857" y="2501900"/>
                  </a:lnTo>
                  <a:lnTo>
                    <a:pt x="5287026" y="2552700"/>
                  </a:lnTo>
                  <a:lnTo>
                    <a:pt x="5288333" y="2603500"/>
                  </a:lnTo>
                  <a:lnTo>
                    <a:pt x="5288770" y="2641600"/>
                  </a:lnTo>
                  <a:close/>
                </a:path>
              </a:pathLst>
            </a:custGeom>
            <a:solidFill>
              <a:srgbClr val="A3B5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854249" y="5442177"/>
              <a:ext cx="4784090" cy="2644775"/>
            </a:xfrm>
            <a:custGeom>
              <a:avLst/>
              <a:gdLst/>
              <a:ahLst/>
              <a:cxnLst/>
              <a:rect l="l" t="t" r="r" b="b"/>
              <a:pathLst>
                <a:path w="4784090" h="2644775">
                  <a:moveTo>
                    <a:pt x="1057754" y="2644385"/>
                  </a:moveTo>
                  <a:lnTo>
                    <a:pt x="0" y="2644385"/>
                  </a:lnTo>
                  <a:lnTo>
                    <a:pt x="450" y="2595424"/>
                  </a:lnTo>
                  <a:lnTo>
                    <a:pt x="1791" y="2546755"/>
                  </a:lnTo>
                  <a:lnTo>
                    <a:pt x="4008" y="2498404"/>
                  </a:lnTo>
                  <a:lnTo>
                    <a:pt x="7088" y="2450396"/>
                  </a:lnTo>
                  <a:lnTo>
                    <a:pt x="11150" y="2401083"/>
                  </a:lnTo>
                  <a:lnTo>
                    <a:pt x="16016" y="2353004"/>
                  </a:lnTo>
                  <a:lnTo>
                    <a:pt x="21744" y="2305139"/>
                  </a:lnTo>
                  <a:lnTo>
                    <a:pt x="28329" y="2257500"/>
                  </a:lnTo>
                  <a:lnTo>
                    <a:pt x="35762" y="2210094"/>
                  </a:lnTo>
                  <a:lnTo>
                    <a:pt x="44039" y="2162931"/>
                  </a:lnTo>
                  <a:lnTo>
                    <a:pt x="53151" y="2116021"/>
                  </a:lnTo>
                  <a:lnTo>
                    <a:pt x="63092" y="2069372"/>
                  </a:lnTo>
                  <a:lnTo>
                    <a:pt x="73855" y="2022995"/>
                  </a:lnTo>
                  <a:lnTo>
                    <a:pt x="85434" y="1976897"/>
                  </a:lnTo>
                  <a:lnTo>
                    <a:pt x="97822" y="1931090"/>
                  </a:lnTo>
                  <a:lnTo>
                    <a:pt x="111012" y="1885581"/>
                  </a:lnTo>
                  <a:lnTo>
                    <a:pt x="124997" y="1840380"/>
                  </a:lnTo>
                  <a:lnTo>
                    <a:pt x="139771" y="1795497"/>
                  </a:lnTo>
                  <a:lnTo>
                    <a:pt x="155326" y="1750941"/>
                  </a:lnTo>
                  <a:lnTo>
                    <a:pt x="171657" y="1706720"/>
                  </a:lnTo>
                  <a:lnTo>
                    <a:pt x="188756" y="1662845"/>
                  </a:lnTo>
                  <a:lnTo>
                    <a:pt x="206616" y="1619325"/>
                  </a:lnTo>
                  <a:lnTo>
                    <a:pt x="225231" y="1576168"/>
                  </a:lnTo>
                  <a:lnTo>
                    <a:pt x="244595" y="1533385"/>
                  </a:lnTo>
                  <a:lnTo>
                    <a:pt x="264699" y="1490984"/>
                  </a:lnTo>
                  <a:lnTo>
                    <a:pt x="285538" y="1448975"/>
                  </a:lnTo>
                  <a:lnTo>
                    <a:pt x="307187" y="1407215"/>
                  </a:lnTo>
                  <a:lnTo>
                    <a:pt x="329393" y="1366169"/>
                  </a:lnTo>
                  <a:lnTo>
                    <a:pt x="352396" y="1325391"/>
                  </a:lnTo>
                  <a:lnTo>
                    <a:pt x="376106" y="1285041"/>
                  </a:lnTo>
                  <a:lnTo>
                    <a:pt x="400433" y="1245266"/>
                  </a:lnTo>
                  <a:lnTo>
                    <a:pt x="425621" y="1205667"/>
                  </a:lnTo>
                  <a:lnTo>
                    <a:pt x="451413" y="1166660"/>
                  </a:lnTo>
                  <a:lnTo>
                    <a:pt x="477886" y="1128119"/>
                  </a:lnTo>
                  <a:lnTo>
                    <a:pt x="505032" y="1090054"/>
                  </a:lnTo>
                  <a:lnTo>
                    <a:pt x="532846" y="1052473"/>
                  </a:lnTo>
                  <a:lnTo>
                    <a:pt x="561320" y="1015387"/>
                  </a:lnTo>
                  <a:lnTo>
                    <a:pt x="590447" y="978803"/>
                  </a:lnTo>
                  <a:lnTo>
                    <a:pt x="620221" y="942732"/>
                  </a:lnTo>
                  <a:lnTo>
                    <a:pt x="650635" y="907183"/>
                  </a:lnTo>
                  <a:lnTo>
                    <a:pt x="681683" y="872165"/>
                  </a:lnTo>
                  <a:lnTo>
                    <a:pt x="713357" y="837688"/>
                  </a:lnTo>
                  <a:lnTo>
                    <a:pt x="745651" y="803760"/>
                  </a:lnTo>
                  <a:lnTo>
                    <a:pt x="778558" y="770391"/>
                  </a:lnTo>
                  <a:lnTo>
                    <a:pt x="812072" y="737590"/>
                  </a:lnTo>
                  <a:lnTo>
                    <a:pt x="846185" y="705367"/>
                  </a:lnTo>
                  <a:lnTo>
                    <a:pt x="880891" y="673730"/>
                  </a:lnTo>
                  <a:lnTo>
                    <a:pt x="916183" y="642690"/>
                  </a:lnTo>
                  <a:lnTo>
                    <a:pt x="952054" y="612255"/>
                  </a:lnTo>
                  <a:lnTo>
                    <a:pt x="988498" y="582435"/>
                  </a:lnTo>
                  <a:lnTo>
                    <a:pt x="1025508" y="553239"/>
                  </a:lnTo>
                  <a:lnTo>
                    <a:pt x="1063076" y="524676"/>
                  </a:lnTo>
                  <a:lnTo>
                    <a:pt x="1101198" y="496756"/>
                  </a:lnTo>
                  <a:lnTo>
                    <a:pt x="1139864" y="469487"/>
                  </a:lnTo>
                  <a:lnTo>
                    <a:pt x="1179070" y="442880"/>
                  </a:lnTo>
                  <a:lnTo>
                    <a:pt x="1218807" y="416943"/>
                  </a:lnTo>
                  <a:lnTo>
                    <a:pt x="1259070" y="391686"/>
                  </a:lnTo>
                  <a:lnTo>
                    <a:pt x="1299852" y="367118"/>
                  </a:lnTo>
                  <a:lnTo>
                    <a:pt x="1341145" y="343248"/>
                  </a:lnTo>
                  <a:lnTo>
                    <a:pt x="1382944" y="320086"/>
                  </a:lnTo>
                  <a:lnTo>
                    <a:pt x="1425241" y="297641"/>
                  </a:lnTo>
                  <a:lnTo>
                    <a:pt x="1468029" y="275922"/>
                  </a:lnTo>
                  <a:lnTo>
                    <a:pt x="1511303" y="254938"/>
                  </a:lnTo>
                  <a:lnTo>
                    <a:pt x="1555054" y="234699"/>
                  </a:lnTo>
                  <a:lnTo>
                    <a:pt x="1599277" y="215214"/>
                  </a:lnTo>
                  <a:lnTo>
                    <a:pt x="1643964" y="196492"/>
                  </a:lnTo>
                  <a:lnTo>
                    <a:pt x="1689109" y="178543"/>
                  </a:lnTo>
                  <a:lnTo>
                    <a:pt x="1734706" y="161376"/>
                  </a:lnTo>
                  <a:lnTo>
                    <a:pt x="1780746" y="145000"/>
                  </a:lnTo>
                  <a:lnTo>
                    <a:pt x="1827225" y="129425"/>
                  </a:lnTo>
                  <a:lnTo>
                    <a:pt x="1873981" y="114706"/>
                  </a:lnTo>
                  <a:lnTo>
                    <a:pt x="1920855" y="100893"/>
                  </a:lnTo>
                  <a:lnTo>
                    <a:pt x="1967833" y="87980"/>
                  </a:lnTo>
                  <a:lnTo>
                    <a:pt x="2014907" y="75966"/>
                  </a:lnTo>
                  <a:lnTo>
                    <a:pt x="2062064" y="64845"/>
                  </a:lnTo>
                  <a:lnTo>
                    <a:pt x="2109294" y="54615"/>
                  </a:lnTo>
                  <a:lnTo>
                    <a:pt x="2156586" y="45273"/>
                  </a:lnTo>
                  <a:lnTo>
                    <a:pt x="2203929" y="36813"/>
                  </a:lnTo>
                  <a:lnTo>
                    <a:pt x="2251311" y="29234"/>
                  </a:lnTo>
                  <a:lnTo>
                    <a:pt x="2298723" y="22531"/>
                  </a:lnTo>
                  <a:lnTo>
                    <a:pt x="2346153" y="16701"/>
                  </a:lnTo>
                  <a:lnTo>
                    <a:pt x="2393591" y="11741"/>
                  </a:lnTo>
                  <a:lnTo>
                    <a:pt x="2441025" y="7646"/>
                  </a:lnTo>
                  <a:lnTo>
                    <a:pt x="2488444" y="4413"/>
                  </a:lnTo>
                  <a:lnTo>
                    <a:pt x="2535838" y="2040"/>
                  </a:lnTo>
                  <a:lnTo>
                    <a:pt x="2583195" y="521"/>
                  </a:lnTo>
                  <a:lnTo>
                    <a:pt x="2677757" y="0"/>
                  </a:lnTo>
                  <a:lnTo>
                    <a:pt x="2724939" y="1060"/>
                  </a:lnTo>
                  <a:lnTo>
                    <a:pt x="2772042" y="2927"/>
                  </a:lnTo>
                  <a:lnTo>
                    <a:pt x="2819053" y="5630"/>
                  </a:lnTo>
                  <a:lnTo>
                    <a:pt x="2865963" y="9168"/>
                  </a:lnTo>
                  <a:lnTo>
                    <a:pt x="2912760" y="13536"/>
                  </a:lnTo>
                  <a:lnTo>
                    <a:pt x="2959433" y="18731"/>
                  </a:lnTo>
                  <a:lnTo>
                    <a:pt x="3005971" y="24749"/>
                  </a:lnTo>
                  <a:lnTo>
                    <a:pt x="3052364" y="31587"/>
                  </a:lnTo>
                  <a:lnTo>
                    <a:pt x="3098600" y="39240"/>
                  </a:lnTo>
                  <a:lnTo>
                    <a:pt x="3144669" y="47707"/>
                  </a:lnTo>
                  <a:lnTo>
                    <a:pt x="3190559" y="56982"/>
                  </a:lnTo>
                  <a:lnTo>
                    <a:pt x="3236260" y="67063"/>
                  </a:lnTo>
                  <a:lnTo>
                    <a:pt x="3281761" y="77946"/>
                  </a:lnTo>
                  <a:lnTo>
                    <a:pt x="3327051" y="89627"/>
                  </a:lnTo>
                  <a:lnTo>
                    <a:pt x="3372119" y="102103"/>
                  </a:lnTo>
                  <a:lnTo>
                    <a:pt x="3416954" y="115370"/>
                  </a:lnTo>
                  <a:lnTo>
                    <a:pt x="3461545" y="129425"/>
                  </a:lnTo>
                  <a:lnTo>
                    <a:pt x="3505881" y="144264"/>
                  </a:lnTo>
                  <a:lnTo>
                    <a:pt x="3549951" y="159884"/>
                  </a:lnTo>
                  <a:lnTo>
                    <a:pt x="3593745" y="176281"/>
                  </a:lnTo>
                  <a:lnTo>
                    <a:pt x="3637251" y="193451"/>
                  </a:lnTo>
                  <a:lnTo>
                    <a:pt x="3680459" y="211392"/>
                  </a:lnTo>
                  <a:lnTo>
                    <a:pt x="3723358" y="230099"/>
                  </a:lnTo>
                  <a:lnTo>
                    <a:pt x="3765936" y="249568"/>
                  </a:lnTo>
                  <a:lnTo>
                    <a:pt x="3808182" y="269798"/>
                  </a:lnTo>
                  <a:lnTo>
                    <a:pt x="3850087" y="290782"/>
                  </a:lnTo>
                  <a:lnTo>
                    <a:pt x="3891639" y="312520"/>
                  </a:lnTo>
                  <a:lnTo>
                    <a:pt x="3932826" y="335006"/>
                  </a:lnTo>
                  <a:lnTo>
                    <a:pt x="3973639" y="358237"/>
                  </a:lnTo>
                  <a:lnTo>
                    <a:pt x="4014066" y="382209"/>
                  </a:lnTo>
                  <a:lnTo>
                    <a:pt x="4054096" y="406920"/>
                  </a:lnTo>
                  <a:lnTo>
                    <a:pt x="4093718" y="432365"/>
                  </a:lnTo>
                  <a:lnTo>
                    <a:pt x="4132922" y="458542"/>
                  </a:lnTo>
                  <a:lnTo>
                    <a:pt x="4171696" y="485445"/>
                  </a:lnTo>
                  <a:lnTo>
                    <a:pt x="4210030" y="513073"/>
                  </a:lnTo>
                  <a:lnTo>
                    <a:pt x="4247913" y="541420"/>
                  </a:lnTo>
                  <a:lnTo>
                    <a:pt x="4285333" y="570485"/>
                  </a:lnTo>
                  <a:lnTo>
                    <a:pt x="4322280" y="600263"/>
                  </a:lnTo>
                  <a:lnTo>
                    <a:pt x="4358743" y="630750"/>
                  </a:lnTo>
                  <a:lnTo>
                    <a:pt x="4394711" y="661944"/>
                  </a:lnTo>
                  <a:lnTo>
                    <a:pt x="4430173" y="693840"/>
                  </a:lnTo>
                  <a:lnTo>
                    <a:pt x="4465118" y="726435"/>
                  </a:lnTo>
                  <a:lnTo>
                    <a:pt x="4499535" y="759726"/>
                  </a:lnTo>
                  <a:lnTo>
                    <a:pt x="4533413" y="793709"/>
                  </a:lnTo>
                  <a:lnTo>
                    <a:pt x="4566742" y="828380"/>
                  </a:lnTo>
                  <a:lnTo>
                    <a:pt x="4599511" y="863736"/>
                  </a:lnTo>
                  <a:lnTo>
                    <a:pt x="4631707" y="899773"/>
                  </a:lnTo>
                  <a:lnTo>
                    <a:pt x="4663322" y="936488"/>
                  </a:lnTo>
                  <a:lnTo>
                    <a:pt x="4694343" y="973877"/>
                  </a:lnTo>
                  <a:lnTo>
                    <a:pt x="4724760" y="1011937"/>
                  </a:lnTo>
                  <a:lnTo>
                    <a:pt x="4754562" y="1050664"/>
                  </a:lnTo>
                  <a:lnTo>
                    <a:pt x="4759805" y="1057743"/>
                  </a:lnTo>
                  <a:lnTo>
                    <a:pt x="2626598" y="1057743"/>
                  </a:lnTo>
                  <a:lnTo>
                    <a:pt x="2579256" y="1058978"/>
                  </a:lnTo>
                  <a:lnTo>
                    <a:pt x="2531854" y="1061638"/>
                  </a:lnTo>
                  <a:lnTo>
                    <a:pt x="2484421" y="1065733"/>
                  </a:lnTo>
                  <a:lnTo>
                    <a:pt x="2436988" y="1071273"/>
                  </a:lnTo>
                  <a:lnTo>
                    <a:pt x="2389585" y="1078267"/>
                  </a:lnTo>
                  <a:lnTo>
                    <a:pt x="2342243" y="1086727"/>
                  </a:lnTo>
                  <a:lnTo>
                    <a:pt x="2294992" y="1096661"/>
                  </a:lnTo>
                  <a:lnTo>
                    <a:pt x="2247863" y="1108079"/>
                  </a:lnTo>
                  <a:lnTo>
                    <a:pt x="2200885" y="1120992"/>
                  </a:lnTo>
                  <a:lnTo>
                    <a:pt x="2154089" y="1135409"/>
                  </a:lnTo>
                  <a:lnTo>
                    <a:pt x="2107756" y="1151251"/>
                  </a:lnTo>
                  <a:lnTo>
                    <a:pt x="2062160" y="1168418"/>
                  </a:lnTo>
                  <a:lnTo>
                    <a:pt x="2017320" y="1186882"/>
                  </a:lnTo>
                  <a:lnTo>
                    <a:pt x="1973254" y="1206619"/>
                  </a:lnTo>
                  <a:lnTo>
                    <a:pt x="1929981" y="1227602"/>
                  </a:lnTo>
                  <a:lnTo>
                    <a:pt x="1887520" y="1249806"/>
                  </a:lnTo>
                  <a:lnTo>
                    <a:pt x="1845890" y="1273204"/>
                  </a:lnTo>
                  <a:lnTo>
                    <a:pt x="1805109" y="1297771"/>
                  </a:lnTo>
                  <a:lnTo>
                    <a:pt x="1765196" y="1323482"/>
                  </a:lnTo>
                  <a:lnTo>
                    <a:pt x="1726170" y="1350310"/>
                  </a:lnTo>
                  <a:lnTo>
                    <a:pt x="1688049" y="1378230"/>
                  </a:lnTo>
                  <a:lnTo>
                    <a:pt x="1650853" y="1407215"/>
                  </a:lnTo>
                  <a:lnTo>
                    <a:pt x="1614599" y="1437240"/>
                  </a:lnTo>
                  <a:lnTo>
                    <a:pt x="1579308" y="1468280"/>
                  </a:lnTo>
                  <a:lnTo>
                    <a:pt x="1544997" y="1500308"/>
                  </a:lnTo>
                  <a:lnTo>
                    <a:pt x="1511603" y="1533385"/>
                  </a:lnTo>
                  <a:lnTo>
                    <a:pt x="1479392" y="1567226"/>
                  </a:lnTo>
                  <a:lnTo>
                    <a:pt x="1448135" y="1602064"/>
                  </a:lnTo>
                  <a:lnTo>
                    <a:pt x="1417934" y="1637787"/>
                  </a:lnTo>
                  <a:lnTo>
                    <a:pt x="1388807" y="1674370"/>
                  </a:lnTo>
                  <a:lnTo>
                    <a:pt x="1360773" y="1711786"/>
                  </a:lnTo>
                  <a:lnTo>
                    <a:pt x="1333851" y="1750010"/>
                  </a:lnTo>
                  <a:lnTo>
                    <a:pt x="1308060" y="1789017"/>
                  </a:lnTo>
                  <a:lnTo>
                    <a:pt x="1283417" y="1828779"/>
                  </a:lnTo>
                  <a:lnTo>
                    <a:pt x="1259943" y="1869271"/>
                  </a:lnTo>
                  <a:lnTo>
                    <a:pt x="1237656" y="1910468"/>
                  </a:lnTo>
                  <a:lnTo>
                    <a:pt x="1216574" y="1952344"/>
                  </a:lnTo>
                  <a:lnTo>
                    <a:pt x="1196716" y="1994873"/>
                  </a:lnTo>
                  <a:lnTo>
                    <a:pt x="1178101" y="2038029"/>
                  </a:lnTo>
                  <a:lnTo>
                    <a:pt x="1160748" y="2081786"/>
                  </a:lnTo>
                  <a:lnTo>
                    <a:pt x="1144676" y="2126119"/>
                  </a:lnTo>
                  <a:lnTo>
                    <a:pt x="1129903" y="2171001"/>
                  </a:lnTo>
                  <a:lnTo>
                    <a:pt x="1116447" y="2216408"/>
                  </a:lnTo>
                  <a:lnTo>
                    <a:pt x="1104329" y="2262312"/>
                  </a:lnTo>
                  <a:lnTo>
                    <a:pt x="1093566" y="2308689"/>
                  </a:lnTo>
                  <a:lnTo>
                    <a:pt x="1084177" y="2355513"/>
                  </a:lnTo>
                  <a:lnTo>
                    <a:pt x="1076181" y="2402757"/>
                  </a:lnTo>
                  <a:lnTo>
                    <a:pt x="1069597" y="2450396"/>
                  </a:lnTo>
                  <a:lnTo>
                    <a:pt x="1064503" y="2497851"/>
                  </a:lnTo>
                  <a:lnTo>
                    <a:pt x="1060758" y="2546520"/>
                  </a:lnTo>
                  <a:lnTo>
                    <a:pt x="1058503" y="2595424"/>
                  </a:lnTo>
                  <a:lnTo>
                    <a:pt x="1057754" y="2644385"/>
                  </a:lnTo>
                  <a:close/>
                </a:path>
                <a:path w="4784090" h="2644775">
                  <a:moveTo>
                    <a:pt x="3927996" y="1711786"/>
                  </a:moveTo>
                  <a:lnTo>
                    <a:pt x="3898612" y="1672617"/>
                  </a:lnTo>
                  <a:lnTo>
                    <a:pt x="3868196" y="1634558"/>
                  </a:lnTo>
                  <a:lnTo>
                    <a:pt x="3836778" y="1597618"/>
                  </a:lnTo>
                  <a:lnTo>
                    <a:pt x="3804391" y="1561807"/>
                  </a:lnTo>
                  <a:lnTo>
                    <a:pt x="3771063" y="1527137"/>
                  </a:lnTo>
                  <a:lnTo>
                    <a:pt x="3736824" y="1493615"/>
                  </a:lnTo>
                  <a:lnTo>
                    <a:pt x="3701707" y="1461253"/>
                  </a:lnTo>
                  <a:lnTo>
                    <a:pt x="3665740" y="1430059"/>
                  </a:lnTo>
                  <a:lnTo>
                    <a:pt x="3628954" y="1400045"/>
                  </a:lnTo>
                  <a:lnTo>
                    <a:pt x="3591379" y="1371219"/>
                  </a:lnTo>
                  <a:lnTo>
                    <a:pt x="3553046" y="1343592"/>
                  </a:lnTo>
                  <a:lnTo>
                    <a:pt x="3513985" y="1317173"/>
                  </a:lnTo>
                  <a:lnTo>
                    <a:pt x="3474226" y="1291973"/>
                  </a:lnTo>
                  <a:lnTo>
                    <a:pt x="3433800" y="1268000"/>
                  </a:lnTo>
                  <a:lnTo>
                    <a:pt x="3392737" y="1245266"/>
                  </a:lnTo>
                  <a:lnTo>
                    <a:pt x="3351067" y="1223779"/>
                  </a:lnTo>
                  <a:lnTo>
                    <a:pt x="3308821" y="1203550"/>
                  </a:lnTo>
                  <a:lnTo>
                    <a:pt x="3266029" y="1184589"/>
                  </a:lnTo>
                  <a:lnTo>
                    <a:pt x="3222722" y="1166905"/>
                  </a:lnTo>
                  <a:lnTo>
                    <a:pt x="3178929" y="1150508"/>
                  </a:lnTo>
                  <a:lnTo>
                    <a:pt x="3134681" y="1135409"/>
                  </a:lnTo>
                  <a:lnTo>
                    <a:pt x="3090008" y="1121616"/>
                  </a:lnTo>
                  <a:lnTo>
                    <a:pt x="3044941" y="1109141"/>
                  </a:lnTo>
                  <a:lnTo>
                    <a:pt x="2999510" y="1097992"/>
                  </a:lnTo>
                  <a:lnTo>
                    <a:pt x="2953745" y="1088179"/>
                  </a:lnTo>
                  <a:lnTo>
                    <a:pt x="2907677" y="1079713"/>
                  </a:lnTo>
                  <a:lnTo>
                    <a:pt x="2861336" y="1072603"/>
                  </a:lnTo>
                  <a:lnTo>
                    <a:pt x="2814753" y="1066859"/>
                  </a:lnTo>
                  <a:lnTo>
                    <a:pt x="2767957" y="1062492"/>
                  </a:lnTo>
                  <a:lnTo>
                    <a:pt x="2720979" y="1059510"/>
                  </a:lnTo>
                  <a:lnTo>
                    <a:pt x="2673849" y="1057924"/>
                  </a:lnTo>
                  <a:lnTo>
                    <a:pt x="2626598" y="1057743"/>
                  </a:lnTo>
                  <a:lnTo>
                    <a:pt x="4759805" y="1057743"/>
                  </a:lnTo>
                  <a:lnTo>
                    <a:pt x="4783737" y="1090054"/>
                  </a:lnTo>
                  <a:lnTo>
                    <a:pt x="3927996" y="1711786"/>
                  </a:lnTo>
                  <a:close/>
                </a:path>
              </a:pathLst>
            </a:custGeom>
            <a:solidFill>
              <a:srgbClr val="DDD1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917731" y="6768346"/>
            <a:ext cx="3162300" cy="245364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614680">
              <a:lnSpc>
                <a:spcPts val="10570"/>
              </a:lnSpc>
              <a:spcBef>
                <a:spcPts val="125"/>
              </a:spcBef>
            </a:pPr>
            <a:r>
              <a:rPr sz="8950" spc="-795" dirty="0">
                <a:solidFill>
                  <a:srgbClr val="11151D"/>
                </a:solidFill>
                <a:latin typeface="Arial MT"/>
                <a:cs typeface="Arial MT"/>
              </a:rPr>
              <a:t>1</a:t>
            </a:r>
            <a:r>
              <a:rPr sz="8950" spc="-380" dirty="0">
                <a:solidFill>
                  <a:srgbClr val="11151D"/>
                </a:solidFill>
                <a:latin typeface="Arial MT"/>
                <a:cs typeface="Arial MT"/>
              </a:rPr>
              <a:t>0</a:t>
            </a:r>
            <a:r>
              <a:rPr sz="8950" spc="145" dirty="0">
                <a:solidFill>
                  <a:srgbClr val="11151D"/>
                </a:solidFill>
                <a:latin typeface="Arial MT"/>
                <a:cs typeface="Arial MT"/>
              </a:rPr>
              <a:t>%</a:t>
            </a:r>
            <a:endParaRPr sz="8950">
              <a:latin typeface="Arial MT"/>
              <a:cs typeface="Arial MT"/>
            </a:endParaRPr>
          </a:p>
          <a:p>
            <a:pPr marL="12700" marR="5080" algn="ctr">
              <a:lnSpc>
                <a:spcPts val="2750"/>
              </a:lnSpc>
              <a:spcBef>
                <a:spcPts val="280"/>
              </a:spcBef>
            </a:pPr>
            <a:r>
              <a:rPr sz="2650" dirty="0">
                <a:solidFill>
                  <a:srgbClr val="11151D"/>
                </a:solidFill>
                <a:latin typeface="Trebuchet MS"/>
                <a:cs typeface="Trebuchet MS"/>
              </a:rPr>
              <a:t>A</a:t>
            </a:r>
            <a:r>
              <a:rPr sz="2650" spc="-27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650" spc="-75" dirty="0">
                <a:solidFill>
                  <a:srgbClr val="11151D"/>
                </a:solidFill>
                <a:latin typeface="Trebuchet MS"/>
                <a:cs typeface="Trebuchet MS"/>
              </a:rPr>
              <a:t>segment</a:t>
            </a:r>
            <a:r>
              <a:rPr sz="2650" spc="-27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650" spc="-20" dirty="0">
                <a:solidFill>
                  <a:srgbClr val="11151D"/>
                </a:solidFill>
                <a:latin typeface="Trebuchet MS"/>
                <a:cs typeface="Trebuchet MS"/>
              </a:rPr>
              <a:t>that </a:t>
            </a:r>
            <a:r>
              <a:rPr sz="2650" spc="-70" dirty="0">
                <a:solidFill>
                  <a:srgbClr val="11151D"/>
                </a:solidFill>
                <a:latin typeface="Trebuchet MS"/>
                <a:cs typeface="Trebuchet MS"/>
              </a:rPr>
              <a:t>represents</a:t>
            </a:r>
            <a:r>
              <a:rPr sz="2650" spc="-28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650" spc="265" dirty="0">
                <a:solidFill>
                  <a:srgbClr val="11151D"/>
                </a:solidFill>
                <a:latin typeface="Trebuchet MS"/>
                <a:cs typeface="Trebuchet MS"/>
              </a:rPr>
              <a:t>10%</a:t>
            </a:r>
            <a:r>
              <a:rPr sz="2650" spc="-27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650" spc="-10" dirty="0">
                <a:solidFill>
                  <a:srgbClr val="11151D"/>
                </a:solidFill>
                <a:latin typeface="Trebuchet MS"/>
                <a:cs typeface="Trebuchet MS"/>
              </a:rPr>
              <a:t>of</a:t>
            </a:r>
            <a:r>
              <a:rPr sz="2650" spc="-27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650" spc="-80" dirty="0">
                <a:solidFill>
                  <a:srgbClr val="11151D"/>
                </a:solidFill>
                <a:latin typeface="Trebuchet MS"/>
                <a:cs typeface="Trebuchet MS"/>
              </a:rPr>
              <a:t>the </a:t>
            </a:r>
            <a:r>
              <a:rPr sz="2650" spc="-105" dirty="0">
                <a:solidFill>
                  <a:srgbClr val="11151D"/>
                </a:solidFill>
                <a:latin typeface="Trebuchet MS"/>
                <a:cs typeface="Trebuchet MS"/>
              </a:rPr>
              <a:t>world's</a:t>
            </a:r>
            <a:r>
              <a:rPr sz="2650" spc="-27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650" spc="-90" dirty="0">
                <a:solidFill>
                  <a:srgbClr val="11151D"/>
                </a:solidFill>
                <a:latin typeface="Trebuchet MS"/>
                <a:cs typeface="Trebuchet MS"/>
              </a:rPr>
              <a:t>population.</a:t>
            </a:r>
            <a:endParaRPr sz="265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493300" y="5540962"/>
            <a:ext cx="3969385" cy="2513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750" b="1" spc="-50" dirty="0">
                <a:solidFill>
                  <a:srgbClr val="11151D"/>
                </a:solidFill>
                <a:latin typeface="Trebuchet MS"/>
                <a:cs typeface="Trebuchet MS"/>
              </a:rPr>
              <a:t>More</a:t>
            </a:r>
            <a:r>
              <a:rPr sz="5750" b="1" spc="-119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5750" spc="-505" dirty="0">
                <a:solidFill>
                  <a:srgbClr val="11151D"/>
                </a:solidFill>
                <a:latin typeface="Trebuchet MS"/>
                <a:cs typeface="Trebuchet MS"/>
              </a:rPr>
              <a:t>D</a:t>
            </a:r>
            <a:r>
              <a:rPr sz="5750" spc="-725" dirty="0">
                <a:solidFill>
                  <a:srgbClr val="11151D"/>
                </a:solidFill>
                <a:latin typeface="Trebuchet MS"/>
                <a:cs typeface="Trebuchet MS"/>
              </a:rPr>
              <a:t>i</a:t>
            </a:r>
            <a:r>
              <a:rPr sz="5750" spc="-500" dirty="0">
                <a:solidFill>
                  <a:srgbClr val="11151D"/>
                </a:solidFill>
                <a:latin typeface="Trebuchet MS"/>
                <a:cs typeface="Trebuchet MS"/>
              </a:rPr>
              <a:t>g</a:t>
            </a:r>
            <a:r>
              <a:rPr sz="5750" spc="-725" dirty="0">
                <a:solidFill>
                  <a:srgbClr val="11151D"/>
                </a:solidFill>
                <a:latin typeface="Trebuchet MS"/>
                <a:cs typeface="Trebuchet MS"/>
              </a:rPr>
              <a:t>i</a:t>
            </a:r>
            <a:r>
              <a:rPr sz="5750" spc="-420" dirty="0">
                <a:solidFill>
                  <a:srgbClr val="11151D"/>
                </a:solidFill>
                <a:latin typeface="Trebuchet MS"/>
                <a:cs typeface="Trebuchet MS"/>
              </a:rPr>
              <a:t>t</a:t>
            </a:r>
            <a:r>
              <a:rPr sz="5750" spc="-525" dirty="0">
                <a:solidFill>
                  <a:srgbClr val="11151D"/>
                </a:solidFill>
                <a:latin typeface="Trebuchet MS"/>
                <a:cs typeface="Trebuchet MS"/>
              </a:rPr>
              <a:t>a</a:t>
            </a:r>
            <a:r>
              <a:rPr sz="5750" spc="-140" dirty="0">
                <a:solidFill>
                  <a:srgbClr val="11151D"/>
                </a:solidFill>
                <a:latin typeface="Trebuchet MS"/>
                <a:cs typeface="Trebuchet MS"/>
              </a:rPr>
              <a:t>l</a:t>
            </a:r>
            <a:endParaRPr sz="5750">
              <a:latin typeface="Trebuchet MS"/>
              <a:cs typeface="Trebuchet MS"/>
            </a:endParaRPr>
          </a:p>
          <a:p>
            <a:pPr marL="12700" marR="5080">
              <a:lnSpc>
                <a:spcPts val="2820"/>
              </a:lnSpc>
              <a:spcBef>
                <a:spcPts val="4240"/>
              </a:spcBef>
            </a:pPr>
            <a:r>
              <a:rPr sz="2700" spc="-120" dirty="0">
                <a:solidFill>
                  <a:srgbClr val="11151D"/>
                </a:solidFill>
                <a:latin typeface="Trebuchet MS"/>
                <a:cs typeface="Trebuchet MS"/>
              </a:rPr>
              <a:t>New</a:t>
            </a:r>
            <a:r>
              <a:rPr sz="2700" spc="-28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700" spc="-110" dirty="0">
                <a:solidFill>
                  <a:srgbClr val="11151D"/>
                </a:solidFill>
                <a:latin typeface="Trebuchet MS"/>
                <a:cs typeface="Trebuchet MS"/>
              </a:rPr>
              <a:t>generations</a:t>
            </a:r>
            <a:r>
              <a:rPr sz="2700" spc="-27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700" spc="-25" dirty="0">
                <a:solidFill>
                  <a:srgbClr val="11151D"/>
                </a:solidFill>
                <a:latin typeface="Trebuchet MS"/>
                <a:cs typeface="Trebuchet MS"/>
              </a:rPr>
              <a:t>use </a:t>
            </a:r>
            <a:r>
              <a:rPr sz="2700" spc="-140" dirty="0">
                <a:solidFill>
                  <a:srgbClr val="11151D"/>
                </a:solidFill>
                <a:latin typeface="Trebuchet MS"/>
                <a:cs typeface="Trebuchet MS"/>
              </a:rPr>
              <a:t>technological</a:t>
            </a:r>
            <a:r>
              <a:rPr sz="2700" spc="-27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700" spc="-95" dirty="0">
                <a:solidFill>
                  <a:srgbClr val="11151D"/>
                </a:solidFill>
                <a:latin typeface="Trebuchet MS"/>
                <a:cs typeface="Trebuchet MS"/>
              </a:rPr>
              <a:t>tools</a:t>
            </a:r>
            <a:r>
              <a:rPr sz="2700" spc="-27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700" spc="-40" dirty="0">
                <a:solidFill>
                  <a:srgbClr val="11151D"/>
                </a:solidFill>
                <a:latin typeface="Trebuchet MS"/>
                <a:cs typeface="Trebuchet MS"/>
              </a:rPr>
              <a:t>to</a:t>
            </a:r>
            <a:r>
              <a:rPr sz="2700" spc="-27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700" spc="-20" dirty="0">
                <a:solidFill>
                  <a:srgbClr val="11151D"/>
                </a:solidFill>
                <a:latin typeface="Trebuchet MS"/>
                <a:cs typeface="Trebuchet MS"/>
              </a:rPr>
              <a:t>seek </a:t>
            </a:r>
            <a:r>
              <a:rPr sz="2700" spc="-190" dirty="0">
                <a:solidFill>
                  <a:srgbClr val="11151D"/>
                </a:solidFill>
                <a:latin typeface="Trebuchet MS"/>
                <a:cs typeface="Trebuchet MS"/>
              </a:rPr>
              <a:t>unique</a:t>
            </a:r>
            <a:r>
              <a:rPr sz="2700" spc="-30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700" spc="-90" dirty="0">
                <a:solidFill>
                  <a:srgbClr val="11151D"/>
                </a:solidFill>
                <a:latin typeface="Trebuchet MS"/>
                <a:cs typeface="Trebuchet MS"/>
              </a:rPr>
              <a:t>and</a:t>
            </a:r>
            <a:r>
              <a:rPr sz="2700" spc="-29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700" spc="-75" dirty="0">
                <a:solidFill>
                  <a:srgbClr val="11151D"/>
                </a:solidFill>
                <a:latin typeface="Trebuchet MS"/>
                <a:cs typeface="Trebuchet MS"/>
              </a:rPr>
              <a:t>safe</a:t>
            </a:r>
            <a:r>
              <a:rPr sz="2700" spc="-29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700" spc="-160" dirty="0">
                <a:solidFill>
                  <a:srgbClr val="11151D"/>
                </a:solidFill>
                <a:latin typeface="Trebuchet MS"/>
                <a:cs typeface="Trebuchet MS"/>
              </a:rPr>
              <a:t>experiences.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72960" y="6856552"/>
            <a:ext cx="3123565" cy="151257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2700" marR="5080">
              <a:lnSpc>
                <a:spcPts val="2820"/>
              </a:lnSpc>
              <a:spcBef>
                <a:spcPts val="540"/>
              </a:spcBef>
            </a:pPr>
            <a:r>
              <a:rPr sz="2700" spc="-185" dirty="0">
                <a:solidFill>
                  <a:srgbClr val="11151D"/>
                </a:solidFill>
                <a:latin typeface="Trebuchet MS"/>
                <a:cs typeface="Trebuchet MS"/>
              </a:rPr>
              <a:t>Inclusive</a:t>
            </a:r>
            <a:r>
              <a:rPr sz="2700" spc="-26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700" spc="-45" dirty="0">
                <a:solidFill>
                  <a:srgbClr val="11151D"/>
                </a:solidFill>
                <a:latin typeface="Trebuchet MS"/>
                <a:cs typeface="Trebuchet MS"/>
              </a:rPr>
              <a:t>destinations </a:t>
            </a:r>
            <a:r>
              <a:rPr sz="2700" spc="-105" dirty="0">
                <a:solidFill>
                  <a:srgbClr val="11151D"/>
                </a:solidFill>
                <a:latin typeface="Trebuchet MS"/>
                <a:cs typeface="Trebuchet MS"/>
              </a:rPr>
              <a:t>generate</a:t>
            </a:r>
            <a:r>
              <a:rPr sz="2700" spc="-27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700" spc="-95" dirty="0">
                <a:solidFill>
                  <a:srgbClr val="11151D"/>
                </a:solidFill>
                <a:latin typeface="Trebuchet MS"/>
                <a:cs typeface="Trebuchet MS"/>
              </a:rPr>
              <a:t>more</a:t>
            </a:r>
            <a:r>
              <a:rPr sz="2700" spc="-27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700" spc="-90" dirty="0">
                <a:solidFill>
                  <a:srgbClr val="11151D"/>
                </a:solidFill>
                <a:latin typeface="Trebuchet MS"/>
                <a:cs typeface="Trebuchet MS"/>
              </a:rPr>
              <a:t>repeat </a:t>
            </a:r>
            <a:r>
              <a:rPr sz="2700" spc="-110" dirty="0">
                <a:solidFill>
                  <a:srgbClr val="11151D"/>
                </a:solidFill>
                <a:latin typeface="Trebuchet MS"/>
                <a:cs typeface="Trebuchet MS"/>
              </a:rPr>
              <a:t>visits</a:t>
            </a:r>
            <a:r>
              <a:rPr sz="2700" spc="-28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700" spc="-25" dirty="0">
                <a:solidFill>
                  <a:srgbClr val="11151D"/>
                </a:solidFill>
                <a:latin typeface="Trebuchet MS"/>
                <a:cs typeface="Trebuchet MS"/>
              </a:rPr>
              <a:t>and </a:t>
            </a:r>
            <a:r>
              <a:rPr sz="2700" spc="-80" dirty="0">
                <a:solidFill>
                  <a:srgbClr val="11151D"/>
                </a:solidFill>
                <a:latin typeface="Trebuchet MS"/>
                <a:cs typeface="Trebuchet MS"/>
              </a:rPr>
              <a:t>recommendations.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223412" y="5517727"/>
            <a:ext cx="3162300" cy="9029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750" b="1" spc="-50" dirty="0">
                <a:solidFill>
                  <a:srgbClr val="11151D"/>
                </a:solidFill>
                <a:latin typeface="Trebuchet MS"/>
                <a:cs typeface="Trebuchet MS"/>
              </a:rPr>
              <a:t>More</a:t>
            </a:r>
            <a:r>
              <a:rPr sz="5750" b="1" spc="-119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5750" spc="-775" dirty="0">
                <a:solidFill>
                  <a:srgbClr val="11151D"/>
                </a:solidFill>
                <a:latin typeface="Trebuchet MS"/>
                <a:cs typeface="Trebuchet MS"/>
              </a:rPr>
              <a:t>L</a:t>
            </a:r>
            <a:r>
              <a:rPr sz="5750" spc="-585" dirty="0">
                <a:solidFill>
                  <a:srgbClr val="11151D"/>
                </a:solidFill>
                <a:latin typeface="Trebuchet MS"/>
                <a:cs typeface="Trebuchet MS"/>
              </a:rPr>
              <a:t>o</a:t>
            </a:r>
            <a:r>
              <a:rPr sz="5750" spc="-590" dirty="0">
                <a:solidFill>
                  <a:srgbClr val="11151D"/>
                </a:solidFill>
                <a:latin typeface="Trebuchet MS"/>
                <a:cs typeface="Trebuchet MS"/>
              </a:rPr>
              <a:t>y</a:t>
            </a:r>
            <a:r>
              <a:rPr sz="5750" spc="-580" dirty="0">
                <a:solidFill>
                  <a:srgbClr val="11151D"/>
                </a:solidFill>
                <a:latin typeface="Trebuchet MS"/>
                <a:cs typeface="Trebuchet MS"/>
              </a:rPr>
              <a:t>a</a:t>
            </a:r>
            <a:r>
              <a:rPr sz="5750" spc="-195" dirty="0">
                <a:solidFill>
                  <a:srgbClr val="11151D"/>
                </a:solidFill>
                <a:latin typeface="Trebuchet MS"/>
                <a:cs typeface="Trebuchet MS"/>
              </a:rPr>
              <a:t>l</a:t>
            </a:r>
            <a:endParaRPr sz="5750">
              <a:latin typeface="Trebuchet MS"/>
              <a:cs typeface="Trebuchet MS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38073" y="1513666"/>
            <a:ext cx="5472452" cy="3223795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12505999" y="6583302"/>
            <a:ext cx="3797300" cy="194310"/>
          </a:xfrm>
          <a:custGeom>
            <a:avLst/>
            <a:gdLst/>
            <a:ahLst/>
            <a:cxnLst/>
            <a:rect l="l" t="t" r="r" b="b"/>
            <a:pathLst>
              <a:path w="3797300" h="194309">
                <a:moveTo>
                  <a:pt x="3700459" y="194065"/>
                </a:moveTo>
                <a:lnTo>
                  <a:pt x="97033" y="194065"/>
                </a:lnTo>
                <a:lnTo>
                  <a:pt x="59263" y="186440"/>
                </a:lnTo>
                <a:lnTo>
                  <a:pt x="28420" y="165645"/>
                </a:lnTo>
                <a:lnTo>
                  <a:pt x="7625" y="134802"/>
                </a:lnTo>
                <a:lnTo>
                  <a:pt x="0" y="97032"/>
                </a:lnTo>
                <a:lnTo>
                  <a:pt x="7625" y="59263"/>
                </a:lnTo>
                <a:lnTo>
                  <a:pt x="28420" y="28420"/>
                </a:lnTo>
                <a:lnTo>
                  <a:pt x="59263" y="7625"/>
                </a:lnTo>
                <a:lnTo>
                  <a:pt x="97033" y="0"/>
                </a:lnTo>
                <a:lnTo>
                  <a:pt x="3700459" y="0"/>
                </a:lnTo>
                <a:lnTo>
                  <a:pt x="3738229" y="7625"/>
                </a:lnTo>
                <a:lnTo>
                  <a:pt x="3769072" y="28420"/>
                </a:lnTo>
                <a:lnTo>
                  <a:pt x="3789867" y="59263"/>
                </a:lnTo>
                <a:lnTo>
                  <a:pt x="3797165" y="95415"/>
                </a:lnTo>
                <a:lnTo>
                  <a:pt x="3797165" y="98650"/>
                </a:lnTo>
                <a:lnTo>
                  <a:pt x="3789867" y="134802"/>
                </a:lnTo>
                <a:lnTo>
                  <a:pt x="3769072" y="165645"/>
                </a:lnTo>
                <a:lnTo>
                  <a:pt x="3738229" y="186440"/>
                </a:lnTo>
                <a:lnTo>
                  <a:pt x="3700459" y="194065"/>
                </a:lnTo>
                <a:close/>
              </a:path>
            </a:pathLst>
          </a:custGeom>
          <a:solidFill>
            <a:srgbClr val="A3B5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185661" y="6583302"/>
            <a:ext cx="3797300" cy="194310"/>
          </a:xfrm>
          <a:custGeom>
            <a:avLst/>
            <a:gdLst/>
            <a:ahLst/>
            <a:cxnLst/>
            <a:rect l="l" t="t" r="r" b="b"/>
            <a:pathLst>
              <a:path w="3797300" h="194309">
                <a:moveTo>
                  <a:pt x="3700460" y="194065"/>
                </a:moveTo>
                <a:lnTo>
                  <a:pt x="97033" y="194065"/>
                </a:lnTo>
                <a:lnTo>
                  <a:pt x="59263" y="186440"/>
                </a:lnTo>
                <a:lnTo>
                  <a:pt x="28420" y="165645"/>
                </a:lnTo>
                <a:lnTo>
                  <a:pt x="7625" y="134802"/>
                </a:lnTo>
                <a:lnTo>
                  <a:pt x="0" y="97032"/>
                </a:lnTo>
                <a:lnTo>
                  <a:pt x="7625" y="59263"/>
                </a:lnTo>
                <a:lnTo>
                  <a:pt x="28420" y="28420"/>
                </a:lnTo>
                <a:lnTo>
                  <a:pt x="59263" y="7625"/>
                </a:lnTo>
                <a:lnTo>
                  <a:pt x="97033" y="0"/>
                </a:lnTo>
                <a:lnTo>
                  <a:pt x="3700460" y="0"/>
                </a:lnTo>
                <a:lnTo>
                  <a:pt x="3738229" y="7625"/>
                </a:lnTo>
                <a:lnTo>
                  <a:pt x="3769072" y="28420"/>
                </a:lnTo>
                <a:lnTo>
                  <a:pt x="3789867" y="59263"/>
                </a:lnTo>
                <a:lnTo>
                  <a:pt x="3797165" y="95414"/>
                </a:lnTo>
                <a:lnTo>
                  <a:pt x="3797165" y="98651"/>
                </a:lnTo>
                <a:lnTo>
                  <a:pt x="3789867" y="134802"/>
                </a:lnTo>
                <a:lnTo>
                  <a:pt x="3769072" y="165645"/>
                </a:lnTo>
                <a:lnTo>
                  <a:pt x="3738229" y="186440"/>
                </a:lnTo>
                <a:lnTo>
                  <a:pt x="3700460" y="194065"/>
                </a:lnTo>
                <a:close/>
              </a:path>
            </a:pathLst>
          </a:custGeom>
          <a:solidFill>
            <a:srgbClr val="A3B5E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9987" y="645254"/>
            <a:ext cx="1171453" cy="380999"/>
          </a:xfrm>
          <a:prstGeom prst="rect">
            <a:avLst/>
          </a:prstGeom>
        </p:spPr>
      </p:pic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34925" algn="r">
              <a:lnSpc>
                <a:spcPts val="1120"/>
              </a:lnSpc>
            </a:pPr>
            <a:r>
              <a:rPr spc="80" dirty="0"/>
              <a:t>©</a:t>
            </a:r>
            <a:r>
              <a:rPr spc="-15" dirty="0"/>
              <a:t> </a:t>
            </a:r>
            <a:r>
              <a:rPr dirty="0"/>
              <a:t>2026</a:t>
            </a:r>
            <a:r>
              <a:rPr spc="-15" dirty="0"/>
              <a:t> </a:t>
            </a:r>
            <a:r>
              <a:rPr dirty="0"/>
              <a:t>Queer</a:t>
            </a:r>
            <a:r>
              <a:rPr spc="-10" dirty="0"/>
              <a:t> </a:t>
            </a:r>
            <a:r>
              <a:rPr spc="-20" dirty="0"/>
              <a:t>Destinations.</a:t>
            </a:r>
          </a:p>
          <a:p>
            <a:pPr marR="5080" algn="r">
              <a:lnSpc>
                <a:spcPct val="100000"/>
              </a:lnSpc>
              <a:spcBef>
                <a:spcPts val="240"/>
              </a:spcBef>
            </a:pPr>
            <a:r>
              <a:rPr spc="-85" dirty="0"/>
              <a:t>All</a:t>
            </a:r>
            <a:r>
              <a:rPr spc="-45" dirty="0"/>
              <a:t> </a:t>
            </a:r>
            <a:r>
              <a:rPr spc="-10" dirty="0"/>
              <a:t>rights</a:t>
            </a:r>
            <a:r>
              <a:rPr spc="-45" dirty="0"/>
              <a:t> </a:t>
            </a:r>
            <a:r>
              <a:rPr spc="-10" dirty="0"/>
              <a:t>reserved.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393720" y="4305758"/>
            <a:ext cx="1642110" cy="7239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550" spc="-95" dirty="0">
                <a:solidFill>
                  <a:srgbClr val="FFFFFF"/>
                </a:solidFill>
                <a:latin typeface="Arial MT"/>
                <a:cs typeface="Arial MT"/>
              </a:rPr>
              <a:t>6-</a:t>
            </a:r>
            <a:r>
              <a:rPr sz="4550" spc="-70" dirty="0">
                <a:solidFill>
                  <a:srgbClr val="FFFFFF"/>
                </a:solidFill>
                <a:latin typeface="Arial MT"/>
                <a:cs typeface="Arial MT"/>
              </a:rPr>
              <a:t>22%</a:t>
            </a:r>
            <a:endParaRPr sz="455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354559" y="4623324"/>
            <a:ext cx="13798550" cy="3631565"/>
            <a:chOff x="1354559" y="4623324"/>
            <a:chExt cx="13798550" cy="3631565"/>
          </a:xfrm>
        </p:grpSpPr>
        <p:sp>
          <p:nvSpPr>
            <p:cNvPr id="5" name="object 5"/>
            <p:cNvSpPr/>
            <p:nvPr/>
          </p:nvSpPr>
          <p:spPr>
            <a:xfrm>
              <a:off x="2901334" y="5043624"/>
              <a:ext cx="1835785" cy="678180"/>
            </a:xfrm>
            <a:custGeom>
              <a:avLst/>
              <a:gdLst/>
              <a:ahLst/>
              <a:cxnLst/>
              <a:rect l="l" t="t" r="r" b="b"/>
              <a:pathLst>
                <a:path w="1835785" h="678179">
                  <a:moveTo>
                    <a:pt x="0" y="678063"/>
                  </a:moveTo>
                  <a:lnTo>
                    <a:pt x="1835594" y="678063"/>
                  </a:lnTo>
                  <a:lnTo>
                    <a:pt x="1835594" y="0"/>
                  </a:lnTo>
                  <a:lnTo>
                    <a:pt x="0" y="0"/>
                  </a:lnTo>
                  <a:lnTo>
                    <a:pt x="0" y="678063"/>
                  </a:lnTo>
                  <a:close/>
                </a:path>
              </a:pathLst>
            </a:custGeom>
            <a:solidFill>
              <a:srgbClr val="A3B5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54559" y="5043624"/>
              <a:ext cx="603885" cy="677545"/>
            </a:xfrm>
            <a:custGeom>
              <a:avLst/>
              <a:gdLst/>
              <a:ahLst/>
              <a:cxnLst/>
              <a:rect l="l" t="t" r="r" b="b"/>
              <a:pathLst>
                <a:path w="603885" h="677545">
                  <a:moveTo>
                    <a:pt x="603843" y="676965"/>
                  </a:moveTo>
                  <a:lnTo>
                    <a:pt x="0" y="676965"/>
                  </a:lnTo>
                  <a:lnTo>
                    <a:pt x="0" y="0"/>
                  </a:lnTo>
                  <a:lnTo>
                    <a:pt x="603843" y="0"/>
                  </a:lnTo>
                  <a:lnTo>
                    <a:pt x="603843" y="676965"/>
                  </a:lnTo>
                  <a:close/>
                </a:path>
              </a:pathLst>
            </a:custGeom>
            <a:solidFill>
              <a:srgbClr val="DDD1C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958403" y="5043624"/>
              <a:ext cx="942975" cy="678180"/>
            </a:xfrm>
            <a:custGeom>
              <a:avLst/>
              <a:gdLst/>
              <a:ahLst/>
              <a:cxnLst/>
              <a:rect l="l" t="t" r="r" b="b"/>
              <a:pathLst>
                <a:path w="942975" h="678179">
                  <a:moveTo>
                    <a:pt x="942931" y="678063"/>
                  </a:moveTo>
                  <a:lnTo>
                    <a:pt x="0" y="678063"/>
                  </a:lnTo>
                  <a:lnTo>
                    <a:pt x="0" y="0"/>
                  </a:lnTo>
                  <a:lnTo>
                    <a:pt x="942931" y="0"/>
                  </a:lnTo>
                  <a:lnTo>
                    <a:pt x="942931" y="678063"/>
                  </a:lnTo>
                  <a:close/>
                </a:path>
              </a:pathLst>
            </a:custGeom>
            <a:solidFill>
              <a:srgbClr val="ABA1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217756" y="7527909"/>
              <a:ext cx="1866264" cy="436245"/>
            </a:xfrm>
            <a:custGeom>
              <a:avLst/>
              <a:gdLst/>
              <a:ahLst/>
              <a:cxnLst/>
              <a:rect l="l" t="t" r="r" b="b"/>
              <a:pathLst>
                <a:path w="1866265" h="436245">
                  <a:moveTo>
                    <a:pt x="319385" y="197109"/>
                  </a:moveTo>
                  <a:lnTo>
                    <a:pt x="197109" y="197109"/>
                  </a:lnTo>
                  <a:lnTo>
                    <a:pt x="201303" y="192915"/>
                  </a:lnTo>
                  <a:lnTo>
                    <a:pt x="205497" y="192915"/>
                  </a:lnTo>
                  <a:lnTo>
                    <a:pt x="205497" y="20969"/>
                  </a:lnTo>
                  <a:lnTo>
                    <a:pt x="207659" y="12384"/>
                  </a:lnTo>
                  <a:lnTo>
                    <a:pt x="213360" y="5766"/>
                  </a:lnTo>
                  <a:lnTo>
                    <a:pt x="221420" y="1507"/>
                  </a:lnTo>
                  <a:lnTo>
                    <a:pt x="230659" y="0"/>
                  </a:lnTo>
                  <a:lnTo>
                    <a:pt x="237474" y="1507"/>
                  </a:lnTo>
                  <a:lnTo>
                    <a:pt x="244289" y="5766"/>
                  </a:lnTo>
                  <a:lnTo>
                    <a:pt x="249532" y="12384"/>
                  </a:lnTo>
                  <a:lnTo>
                    <a:pt x="251629" y="20969"/>
                  </a:lnTo>
                  <a:lnTo>
                    <a:pt x="251629" y="184527"/>
                  </a:lnTo>
                  <a:lnTo>
                    <a:pt x="260016" y="188721"/>
                  </a:lnTo>
                  <a:lnTo>
                    <a:pt x="320695" y="188721"/>
                  </a:lnTo>
                  <a:lnTo>
                    <a:pt x="319385" y="197109"/>
                  </a:lnTo>
                  <a:close/>
                </a:path>
                <a:path w="1866265" h="436245">
                  <a:moveTo>
                    <a:pt x="364457" y="281903"/>
                  </a:moveTo>
                  <a:lnTo>
                    <a:pt x="118999" y="281903"/>
                  </a:lnTo>
                  <a:lnTo>
                    <a:pt x="128959" y="278888"/>
                  </a:lnTo>
                  <a:lnTo>
                    <a:pt x="137347" y="272729"/>
                  </a:lnTo>
                  <a:lnTo>
                    <a:pt x="142589" y="264210"/>
                  </a:lnTo>
                  <a:lnTo>
                    <a:pt x="142589" y="247435"/>
                  </a:lnTo>
                  <a:lnTo>
                    <a:pt x="109039" y="58713"/>
                  </a:lnTo>
                  <a:lnTo>
                    <a:pt x="110338" y="50325"/>
                  </a:lnTo>
                  <a:lnTo>
                    <a:pt x="125814" y="29356"/>
                  </a:lnTo>
                  <a:lnTo>
                    <a:pt x="135054" y="30863"/>
                  </a:lnTo>
                  <a:lnTo>
                    <a:pt x="143114" y="35123"/>
                  </a:lnTo>
                  <a:lnTo>
                    <a:pt x="148815" y="41741"/>
                  </a:lnTo>
                  <a:lnTo>
                    <a:pt x="150977" y="50325"/>
                  </a:lnTo>
                  <a:lnTo>
                    <a:pt x="180334" y="188721"/>
                  </a:lnTo>
                  <a:lnTo>
                    <a:pt x="180334" y="192915"/>
                  </a:lnTo>
                  <a:lnTo>
                    <a:pt x="184527" y="197109"/>
                  </a:lnTo>
                  <a:lnTo>
                    <a:pt x="319385" y="197109"/>
                  </a:lnTo>
                  <a:lnTo>
                    <a:pt x="318730" y="201303"/>
                  </a:lnTo>
                  <a:lnTo>
                    <a:pt x="314536" y="209690"/>
                  </a:lnTo>
                  <a:lnTo>
                    <a:pt x="318730" y="213884"/>
                  </a:lnTo>
                  <a:lnTo>
                    <a:pt x="327117" y="218078"/>
                  </a:lnTo>
                  <a:lnTo>
                    <a:pt x="388479" y="218078"/>
                  </a:lnTo>
                  <a:lnTo>
                    <a:pt x="377443" y="239047"/>
                  </a:lnTo>
                  <a:lnTo>
                    <a:pt x="364457" y="281903"/>
                  </a:lnTo>
                  <a:close/>
                </a:path>
                <a:path w="1866265" h="436245">
                  <a:moveTo>
                    <a:pt x="320695" y="188721"/>
                  </a:moveTo>
                  <a:lnTo>
                    <a:pt x="272598" y="188721"/>
                  </a:lnTo>
                  <a:lnTo>
                    <a:pt x="276791" y="184527"/>
                  </a:lnTo>
                  <a:lnTo>
                    <a:pt x="276791" y="176140"/>
                  </a:lnTo>
                  <a:lnTo>
                    <a:pt x="297761" y="58713"/>
                  </a:lnTo>
                  <a:lnTo>
                    <a:pt x="301954" y="50325"/>
                  </a:lnTo>
                  <a:lnTo>
                    <a:pt x="301954" y="46131"/>
                  </a:lnTo>
                  <a:lnTo>
                    <a:pt x="306148" y="41938"/>
                  </a:lnTo>
                  <a:lnTo>
                    <a:pt x="314536" y="41938"/>
                  </a:lnTo>
                  <a:lnTo>
                    <a:pt x="318730" y="37744"/>
                  </a:lnTo>
                  <a:lnTo>
                    <a:pt x="322923" y="41938"/>
                  </a:lnTo>
                  <a:lnTo>
                    <a:pt x="331442" y="44100"/>
                  </a:lnTo>
                  <a:lnTo>
                    <a:pt x="337602" y="49801"/>
                  </a:lnTo>
                  <a:lnTo>
                    <a:pt x="340616" y="57861"/>
                  </a:lnTo>
                  <a:lnTo>
                    <a:pt x="339699" y="67101"/>
                  </a:lnTo>
                  <a:lnTo>
                    <a:pt x="320695" y="188721"/>
                  </a:lnTo>
                  <a:close/>
                </a:path>
                <a:path w="1866265" h="436245">
                  <a:moveTo>
                    <a:pt x="388479" y="218078"/>
                  </a:moveTo>
                  <a:lnTo>
                    <a:pt x="339699" y="218078"/>
                  </a:lnTo>
                  <a:lnTo>
                    <a:pt x="343893" y="209690"/>
                  </a:lnTo>
                  <a:lnTo>
                    <a:pt x="385831" y="142589"/>
                  </a:lnTo>
                  <a:lnTo>
                    <a:pt x="394218" y="134202"/>
                  </a:lnTo>
                  <a:lnTo>
                    <a:pt x="406800" y="134202"/>
                  </a:lnTo>
                  <a:lnTo>
                    <a:pt x="415187" y="138395"/>
                  </a:lnTo>
                  <a:lnTo>
                    <a:pt x="419381" y="142589"/>
                  </a:lnTo>
                  <a:lnTo>
                    <a:pt x="419381" y="159365"/>
                  </a:lnTo>
                  <a:lnTo>
                    <a:pt x="388479" y="218078"/>
                  </a:lnTo>
                  <a:close/>
                </a:path>
                <a:path w="1866265" h="436245">
                  <a:moveTo>
                    <a:pt x="255822" y="436157"/>
                  </a:moveTo>
                  <a:lnTo>
                    <a:pt x="218078" y="436157"/>
                  </a:lnTo>
                  <a:lnTo>
                    <a:pt x="195536" y="431242"/>
                  </a:lnTo>
                  <a:lnTo>
                    <a:pt x="172994" y="418857"/>
                  </a:lnTo>
                  <a:lnTo>
                    <a:pt x="152025" y="402540"/>
                  </a:lnTo>
                  <a:lnTo>
                    <a:pt x="105697" y="359292"/>
                  </a:lnTo>
                  <a:lnTo>
                    <a:pt x="63431" y="321351"/>
                  </a:lnTo>
                  <a:lnTo>
                    <a:pt x="8387" y="272598"/>
                  </a:lnTo>
                  <a:lnTo>
                    <a:pt x="3014" y="268011"/>
                  </a:lnTo>
                  <a:lnTo>
                    <a:pt x="0" y="261065"/>
                  </a:lnTo>
                  <a:lnTo>
                    <a:pt x="131" y="252546"/>
                  </a:lnTo>
                  <a:lnTo>
                    <a:pt x="4193" y="243241"/>
                  </a:lnTo>
                  <a:lnTo>
                    <a:pt x="4193" y="239047"/>
                  </a:lnTo>
                  <a:lnTo>
                    <a:pt x="12581" y="234853"/>
                  </a:lnTo>
                  <a:lnTo>
                    <a:pt x="16775" y="234853"/>
                  </a:lnTo>
                  <a:lnTo>
                    <a:pt x="25162" y="230659"/>
                  </a:lnTo>
                  <a:lnTo>
                    <a:pt x="29356" y="230659"/>
                  </a:lnTo>
                  <a:lnTo>
                    <a:pt x="33550" y="234853"/>
                  </a:lnTo>
                  <a:lnTo>
                    <a:pt x="109039" y="280985"/>
                  </a:lnTo>
                  <a:lnTo>
                    <a:pt x="118999" y="281903"/>
                  </a:lnTo>
                  <a:lnTo>
                    <a:pt x="364457" y="281903"/>
                  </a:lnTo>
                  <a:lnTo>
                    <a:pt x="335505" y="377443"/>
                  </a:lnTo>
                  <a:lnTo>
                    <a:pt x="322465" y="400771"/>
                  </a:lnTo>
                  <a:lnTo>
                    <a:pt x="303527" y="419381"/>
                  </a:lnTo>
                  <a:lnTo>
                    <a:pt x="280658" y="431701"/>
                  </a:lnTo>
                  <a:lnTo>
                    <a:pt x="255822" y="436157"/>
                  </a:lnTo>
                  <a:close/>
                </a:path>
                <a:path w="1866265" h="436245">
                  <a:moveTo>
                    <a:pt x="801674" y="197109"/>
                  </a:moveTo>
                  <a:lnTo>
                    <a:pt x="679398" y="197109"/>
                  </a:lnTo>
                  <a:lnTo>
                    <a:pt x="683592" y="192915"/>
                  </a:lnTo>
                  <a:lnTo>
                    <a:pt x="687786" y="192915"/>
                  </a:lnTo>
                  <a:lnTo>
                    <a:pt x="687786" y="20969"/>
                  </a:lnTo>
                  <a:lnTo>
                    <a:pt x="689948" y="12384"/>
                  </a:lnTo>
                  <a:lnTo>
                    <a:pt x="695649" y="5766"/>
                  </a:lnTo>
                  <a:lnTo>
                    <a:pt x="703709" y="1507"/>
                  </a:lnTo>
                  <a:lnTo>
                    <a:pt x="712949" y="0"/>
                  </a:lnTo>
                  <a:lnTo>
                    <a:pt x="719763" y="1507"/>
                  </a:lnTo>
                  <a:lnTo>
                    <a:pt x="726578" y="5766"/>
                  </a:lnTo>
                  <a:lnTo>
                    <a:pt x="731821" y="12384"/>
                  </a:lnTo>
                  <a:lnTo>
                    <a:pt x="733918" y="20969"/>
                  </a:lnTo>
                  <a:lnTo>
                    <a:pt x="733918" y="184527"/>
                  </a:lnTo>
                  <a:lnTo>
                    <a:pt x="742305" y="188721"/>
                  </a:lnTo>
                  <a:lnTo>
                    <a:pt x="802985" y="188721"/>
                  </a:lnTo>
                  <a:lnTo>
                    <a:pt x="801674" y="197109"/>
                  </a:lnTo>
                  <a:close/>
                </a:path>
                <a:path w="1866265" h="436245">
                  <a:moveTo>
                    <a:pt x="846746" y="281903"/>
                  </a:moveTo>
                  <a:lnTo>
                    <a:pt x="601288" y="281903"/>
                  </a:lnTo>
                  <a:lnTo>
                    <a:pt x="611248" y="278888"/>
                  </a:lnTo>
                  <a:lnTo>
                    <a:pt x="619636" y="272729"/>
                  </a:lnTo>
                  <a:lnTo>
                    <a:pt x="624878" y="264210"/>
                  </a:lnTo>
                  <a:lnTo>
                    <a:pt x="624878" y="247435"/>
                  </a:lnTo>
                  <a:lnTo>
                    <a:pt x="591328" y="58713"/>
                  </a:lnTo>
                  <a:lnTo>
                    <a:pt x="592627" y="50325"/>
                  </a:lnTo>
                  <a:lnTo>
                    <a:pt x="592709" y="49801"/>
                  </a:lnTo>
                  <a:lnTo>
                    <a:pt x="592769" y="49408"/>
                  </a:lnTo>
                  <a:lnTo>
                    <a:pt x="596570" y="40889"/>
                  </a:lnTo>
                  <a:lnTo>
                    <a:pt x="601943" y="33943"/>
                  </a:lnTo>
                  <a:lnTo>
                    <a:pt x="608103" y="29356"/>
                  </a:lnTo>
                  <a:lnTo>
                    <a:pt x="617343" y="30863"/>
                  </a:lnTo>
                  <a:lnTo>
                    <a:pt x="625403" y="35123"/>
                  </a:lnTo>
                  <a:lnTo>
                    <a:pt x="631104" y="41741"/>
                  </a:lnTo>
                  <a:lnTo>
                    <a:pt x="633266" y="50325"/>
                  </a:lnTo>
                  <a:lnTo>
                    <a:pt x="662623" y="188721"/>
                  </a:lnTo>
                  <a:lnTo>
                    <a:pt x="662623" y="192915"/>
                  </a:lnTo>
                  <a:lnTo>
                    <a:pt x="666817" y="197109"/>
                  </a:lnTo>
                  <a:lnTo>
                    <a:pt x="801674" y="197109"/>
                  </a:lnTo>
                  <a:lnTo>
                    <a:pt x="801019" y="201303"/>
                  </a:lnTo>
                  <a:lnTo>
                    <a:pt x="796825" y="209690"/>
                  </a:lnTo>
                  <a:lnTo>
                    <a:pt x="801019" y="213884"/>
                  </a:lnTo>
                  <a:lnTo>
                    <a:pt x="809406" y="218078"/>
                  </a:lnTo>
                  <a:lnTo>
                    <a:pt x="870769" y="218078"/>
                  </a:lnTo>
                  <a:lnTo>
                    <a:pt x="859732" y="239047"/>
                  </a:lnTo>
                  <a:lnTo>
                    <a:pt x="846746" y="281903"/>
                  </a:lnTo>
                  <a:close/>
                </a:path>
                <a:path w="1866265" h="436245">
                  <a:moveTo>
                    <a:pt x="802985" y="188721"/>
                  </a:moveTo>
                  <a:lnTo>
                    <a:pt x="754887" y="188721"/>
                  </a:lnTo>
                  <a:lnTo>
                    <a:pt x="759081" y="184527"/>
                  </a:lnTo>
                  <a:lnTo>
                    <a:pt x="759081" y="176140"/>
                  </a:lnTo>
                  <a:lnTo>
                    <a:pt x="780050" y="58713"/>
                  </a:lnTo>
                  <a:lnTo>
                    <a:pt x="784243" y="50325"/>
                  </a:lnTo>
                  <a:lnTo>
                    <a:pt x="784243" y="46131"/>
                  </a:lnTo>
                  <a:lnTo>
                    <a:pt x="788437" y="41938"/>
                  </a:lnTo>
                  <a:lnTo>
                    <a:pt x="796825" y="41938"/>
                  </a:lnTo>
                  <a:lnTo>
                    <a:pt x="801019" y="37744"/>
                  </a:lnTo>
                  <a:lnTo>
                    <a:pt x="805212" y="41938"/>
                  </a:lnTo>
                  <a:lnTo>
                    <a:pt x="813731" y="44100"/>
                  </a:lnTo>
                  <a:lnTo>
                    <a:pt x="819891" y="49801"/>
                  </a:lnTo>
                  <a:lnTo>
                    <a:pt x="822905" y="57861"/>
                  </a:lnTo>
                  <a:lnTo>
                    <a:pt x="821988" y="67101"/>
                  </a:lnTo>
                  <a:lnTo>
                    <a:pt x="802985" y="188721"/>
                  </a:lnTo>
                  <a:close/>
                </a:path>
                <a:path w="1866265" h="436245">
                  <a:moveTo>
                    <a:pt x="870769" y="218078"/>
                  </a:moveTo>
                  <a:lnTo>
                    <a:pt x="821988" y="218078"/>
                  </a:lnTo>
                  <a:lnTo>
                    <a:pt x="826182" y="209690"/>
                  </a:lnTo>
                  <a:lnTo>
                    <a:pt x="868120" y="142589"/>
                  </a:lnTo>
                  <a:lnTo>
                    <a:pt x="876507" y="134202"/>
                  </a:lnTo>
                  <a:lnTo>
                    <a:pt x="889089" y="134202"/>
                  </a:lnTo>
                  <a:lnTo>
                    <a:pt x="897477" y="138395"/>
                  </a:lnTo>
                  <a:lnTo>
                    <a:pt x="901670" y="142589"/>
                  </a:lnTo>
                  <a:lnTo>
                    <a:pt x="901670" y="159365"/>
                  </a:lnTo>
                  <a:lnTo>
                    <a:pt x="870769" y="218078"/>
                  </a:lnTo>
                  <a:close/>
                </a:path>
                <a:path w="1866265" h="436245">
                  <a:moveTo>
                    <a:pt x="738111" y="436157"/>
                  </a:moveTo>
                  <a:lnTo>
                    <a:pt x="700367" y="436157"/>
                  </a:lnTo>
                  <a:lnTo>
                    <a:pt x="677825" y="431242"/>
                  </a:lnTo>
                  <a:lnTo>
                    <a:pt x="655284" y="418857"/>
                  </a:lnTo>
                  <a:lnTo>
                    <a:pt x="634314" y="402540"/>
                  </a:lnTo>
                  <a:lnTo>
                    <a:pt x="587986" y="359292"/>
                  </a:lnTo>
                  <a:lnTo>
                    <a:pt x="545720" y="321351"/>
                  </a:lnTo>
                  <a:lnTo>
                    <a:pt x="490676" y="272598"/>
                  </a:lnTo>
                  <a:lnTo>
                    <a:pt x="485303" y="268011"/>
                  </a:lnTo>
                  <a:lnTo>
                    <a:pt x="482289" y="261065"/>
                  </a:lnTo>
                  <a:lnTo>
                    <a:pt x="482420" y="252546"/>
                  </a:lnTo>
                  <a:lnTo>
                    <a:pt x="486482" y="243241"/>
                  </a:lnTo>
                  <a:lnTo>
                    <a:pt x="486482" y="239047"/>
                  </a:lnTo>
                  <a:lnTo>
                    <a:pt x="494870" y="234853"/>
                  </a:lnTo>
                  <a:lnTo>
                    <a:pt x="499064" y="234853"/>
                  </a:lnTo>
                  <a:lnTo>
                    <a:pt x="507451" y="230659"/>
                  </a:lnTo>
                  <a:lnTo>
                    <a:pt x="511645" y="230659"/>
                  </a:lnTo>
                  <a:lnTo>
                    <a:pt x="515839" y="234853"/>
                  </a:lnTo>
                  <a:lnTo>
                    <a:pt x="591328" y="280985"/>
                  </a:lnTo>
                  <a:lnTo>
                    <a:pt x="601288" y="281903"/>
                  </a:lnTo>
                  <a:lnTo>
                    <a:pt x="846746" y="281903"/>
                  </a:lnTo>
                  <a:lnTo>
                    <a:pt x="817794" y="377443"/>
                  </a:lnTo>
                  <a:lnTo>
                    <a:pt x="804754" y="400771"/>
                  </a:lnTo>
                  <a:lnTo>
                    <a:pt x="785816" y="419381"/>
                  </a:lnTo>
                  <a:lnTo>
                    <a:pt x="762947" y="431701"/>
                  </a:lnTo>
                  <a:lnTo>
                    <a:pt x="738111" y="436157"/>
                  </a:lnTo>
                  <a:close/>
                </a:path>
                <a:path w="1866265" h="436245">
                  <a:moveTo>
                    <a:pt x="1283963" y="197109"/>
                  </a:moveTo>
                  <a:lnTo>
                    <a:pt x="1161687" y="197109"/>
                  </a:lnTo>
                  <a:lnTo>
                    <a:pt x="1165881" y="192915"/>
                  </a:lnTo>
                  <a:lnTo>
                    <a:pt x="1170075" y="192915"/>
                  </a:lnTo>
                  <a:lnTo>
                    <a:pt x="1170075" y="20969"/>
                  </a:lnTo>
                  <a:lnTo>
                    <a:pt x="1172237" y="12384"/>
                  </a:lnTo>
                  <a:lnTo>
                    <a:pt x="1177938" y="5766"/>
                  </a:lnTo>
                  <a:lnTo>
                    <a:pt x="1185998" y="1507"/>
                  </a:lnTo>
                  <a:lnTo>
                    <a:pt x="1195238" y="0"/>
                  </a:lnTo>
                  <a:lnTo>
                    <a:pt x="1202052" y="1507"/>
                  </a:lnTo>
                  <a:lnTo>
                    <a:pt x="1208867" y="5766"/>
                  </a:lnTo>
                  <a:lnTo>
                    <a:pt x="1214110" y="12384"/>
                  </a:lnTo>
                  <a:lnTo>
                    <a:pt x="1216207" y="20969"/>
                  </a:lnTo>
                  <a:lnTo>
                    <a:pt x="1216207" y="184527"/>
                  </a:lnTo>
                  <a:lnTo>
                    <a:pt x="1224594" y="188721"/>
                  </a:lnTo>
                  <a:lnTo>
                    <a:pt x="1285274" y="188721"/>
                  </a:lnTo>
                  <a:lnTo>
                    <a:pt x="1283963" y="197109"/>
                  </a:lnTo>
                  <a:close/>
                </a:path>
                <a:path w="1866265" h="436245">
                  <a:moveTo>
                    <a:pt x="1329035" y="281903"/>
                  </a:moveTo>
                  <a:lnTo>
                    <a:pt x="1083577" y="281903"/>
                  </a:lnTo>
                  <a:lnTo>
                    <a:pt x="1093538" y="278888"/>
                  </a:lnTo>
                  <a:lnTo>
                    <a:pt x="1101925" y="272729"/>
                  </a:lnTo>
                  <a:lnTo>
                    <a:pt x="1107167" y="264210"/>
                  </a:lnTo>
                  <a:lnTo>
                    <a:pt x="1107167" y="247435"/>
                  </a:lnTo>
                  <a:lnTo>
                    <a:pt x="1073617" y="58713"/>
                  </a:lnTo>
                  <a:lnTo>
                    <a:pt x="1074916" y="50325"/>
                  </a:lnTo>
                  <a:lnTo>
                    <a:pt x="1090392" y="29356"/>
                  </a:lnTo>
                  <a:lnTo>
                    <a:pt x="1099632" y="30863"/>
                  </a:lnTo>
                  <a:lnTo>
                    <a:pt x="1107692" y="35123"/>
                  </a:lnTo>
                  <a:lnTo>
                    <a:pt x="1113393" y="41741"/>
                  </a:lnTo>
                  <a:lnTo>
                    <a:pt x="1115555" y="50325"/>
                  </a:lnTo>
                  <a:lnTo>
                    <a:pt x="1144912" y="188721"/>
                  </a:lnTo>
                  <a:lnTo>
                    <a:pt x="1144912" y="192915"/>
                  </a:lnTo>
                  <a:lnTo>
                    <a:pt x="1149106" y="197109"/>
                  </a:lnTo>
                  <a:lnTo>
                    <a:pt x="1283963" y="197109"/>
                  </a:lnTo>
                  <a:lnTo>
                    <a:pt x="1283308" y="201303"/>
                  </a:lnTo>
                  <a:lnTo>
                    <a:pt x="1279114" y="209690"/>
                  </a:lnTo>
                  <a:lnTo>
                    <a:pt x="1283308" y="213884"/>
                  </a:lnTo>
                  <a:lnTo>
                    <a:pt x="1291695" y="218078"/>
                  </a:lnTo>
                  <a:lnTo>
                    <a:pt x="1353058" y="218078"/>
                  </a:lnTo>
                  <a:lnTo>
                    <a:pt x="1342021" y="239047"/>
                  </a:lnTo>
                  <a:lnTo>
                    <a:pt x="1329035" y="281903"/>
                  </a:lnTo>
                  <a:close/>
                </a:path>
                <a:path w="1866265" h="436245">
                  <a:moveTo>
                    <a:pt x="1285274" y="188721"/>
                  </a:moveTo>
                  <a:lnTo>
                    <a:pt x="1237176" y="188721"/>
                  </a:lnTo>
                  <a:lnTo>
                    <a:pt x="1241369" y="184527"/>
                  </a:lnTo>
                  <a:lnTo>
                    <a:pt x="1241369" y="176140"/>
                  </a:lnTo>
                  <a:lnTo>
                    <a:pt x="1262339" y="58713"/>
                  </a:lnTo>
                  <a:lnTo>
                    <a:pt x="1266533" y="50325"/>
                  </a:lnTo>
                  <a:lnTo>
                    <a:pt x="1266533" y="46131"/>
                  </a:lnTo>
                  <a:lnTo>
                    <a:pt x="1270726" y="41938"/>
                  </a:lnTo>
                  <a:lnTo>
                    <a:pt x="1279114" y="41938"/>
                  </a:lnTo>
                  <a:lnTo>
                    <a:pt x="1283308" y="37744"/>
                  </a:lnTo>
                  <a:lnTo>
                    <a:pt x="1287502" y="41938"/>
                  </a:lnTo>
                  <a:lnTo>
                    <a:pt x="1296020" y="44100"/>
                  </a:lnTo>
                  <a:lnTo>
                    <a:pt x="1302180" y="49801"/>
                  </a:lnTo>
                  <a:lnTo>
                    <a:pt x="1305194" y="57861"/>
                  </a:lnTo>
                  <a:lnTo>
                    <a:pt x="1304277" y="67101"/>
                  </a:lnTo>
                  <a:lnTo>
                    <a:pt x="1285274" y="188721"/>
                  </a:lnTo>
                  <a:close/>
                </a:path>
                <a:path w="1866265" h="436245">
                  <a:moveTo>
                    <a:pt x="1353058" y="218078"/>
                  </a:moveTo>
                  <a:lnTo>
                    <a:pt x="1304277" y="218078"/>
                  </a:lnTo>
                  <a:lnTo>
                    <a:pt x="1308471" y="209690"/>
                  </a:lnTo>
                  <a:lnTo>
                    <a:pt x="1350409" y="142589"/>
                  </a:lnTo>
                  <a:lnTo>
                    <a:pt x="1358796" y="134202"/>
                  </a:lnTo>
                  <a:lnTo>
                    <a:pt x="1371378" y="134202"/>
                  </a:lnTo>
                  <a:lnTo>
                    <a:pt x="1379765" y="138395"/>
                  </a:lnTo>
                  <a:lnTo>
                    <a:pt x="1383959" y="142589"/>
                  </a:lnTo>
                  <a:lnTo>
                    <a:pt x="1383959" y="159365"/>
                  </a:lnTo>
                  <a:lnTo>
                    <a:pt x="1353058" y="218078"/>
                  </a:lnTo>
                  <a:close/>
                </a:path>
                <a:path w="1866265" h="436245">
                  <a:moveTo>
                    <a:pt x="1220400" y="436157"/>
                  </a:moveTo>
                  <a:lnTo>
                    <a:pt x="1182656" y="436157"/>
                  </a:lnTo>
                  <a:lnTo>
                    <a:pt x="1160114" y="431242"/>
                  </a:lnTo>
                  <a:lnTo>
                    <a:pt x="1137573" y="418857"/>
                  </a:lnTo>
                  <a:lnTo>
                    <a:pt x="1116603" y="402540"/>
                  </a:lnTo>
                  <a:lnTo>
                    <a:pt x="1070275" y="359292"/>
                  </a:lnTo>
                  <a:lnTo>
                    <a:pt x="1028009" y="321351"/>
                  </a:lnTo>
                  <a:lnTo>
                    <a:pt x="972965" y="272598"/>
                  </a:lnTo>
                  <a:lnTo>
                    <a:pt x="967592" y="268011"/>
                  </a:lnTo>
                  <a:lnTo>
                    <a:pt x="964578" y="261065"/>
                  </a:lnTo>
                  <a:lnTo>
                    <a:pt x="964709" y="252546"/>
                  </a:lnTo>
                  <a:lnTo>
                    <a:pt x="968771" y="243241"/>
                  </a:lnTo>
                  <a:lnTo>
                    <a:pt x="968771" y="239047"/>
                  </a:lnTo>
                  <a:lnTo>
                    <a:pt x="977159" y="234853"/>
                  </a:lnTo>
                  <a:lnTo>
                    <a:pt x="981353" y="234853"/>
                  </a:lnTo>
                  <a:lnTo>
                    <a:pt x="989741" y="230659"/>
                  </a:lnTo>
                  <a:lnTo>
                    <a:pt x="993934" y="230659"/>
                  </a:lnTo>
                  <a:lnTo>
                    <a:pt x="998128" y="234853"/>
                  </a:lnTo>
                  <a:lnTo>
                    <a:pt x="1073617" y="280985"/>
                  </a:lnTo>
                  <a:lnTo>
                    <a:pt x="1083577" y="281903"/>
                  </a:lnTo>
                  <a:lnTo>
                    <a:pt x="1329035" y="281903"/>
                  </a:lnTo>
                  <a:lnTo>
                    <a:pt x="1300083" y="377443"/>
                  </a:lnTo>
                  <a:lnTo>
                    <a:pt x="1287043" y="400771"/>
                  </a:lnTo>
                  <a:lnTo>
                    <a:pt x="1268105" y="419381"/>
                  </a:lnTo>
                  <a:lnTo>
                    <a:pt x="1245236" y="431701"/>
                  </a:lnTo>
                  <a:lnTo>
                    <a:pt x="1220400" y="436157"/>
                  </a:lnTo>
                  <a:close/>
                </a:path>
                <a:path w="1866265" h="436245">
                  <a:moveTo>
                    <a:pt x="1766252" y="197109"/>
                  </a:moveTo>
                  <a:lnTo>
                    <a:pt x="1643976" y="197109"/>
                  </a:lnTo>
                  <a:lnTo>
                    <a:pt x="1648170" y="192915"/>
                  </a:lnTo>
                  <a:lnTo>
                    <a:pt x="1652364" y="192915"/>
                  </a:lnTo>
                  <a:lnTo>
                    <a:pt x="1652364" y="20969"/>
                  </a:lnTo>
                  <a:lnTo>
                    <a:pt x="1654526" y="12384"/>
                  </a:lnTo>
                  <a:lnTo>
                    <a:pt x="1660227" y="5766"/>
                  </a:lnTo>
                  <a:lnTo>
                    <a:pt x="1668287" y="1507"/>
                  </a:lnTo>
                  <a:lnTo>
                    <a:pt x="1677526" y="0"/>
                  </a:lnTo>
                  <a:lnTo>
                    <a:pt x="1684342" y="1507"/>
                  </a:lnTo>
                  <a:lnTo>
                    <a:pt x="1691157" y="5766"/>
                  </a:lnTo>
                  <a:lnTo>
                    <a:pt x="1696399" y="12384"/>
                  </a:lnTo>
                  <a:lnTo>
                    <a:pt x="1698496" y="20969"/>
                  </a:lnTo>
                  <a:lnTo>
                    <a:pt x="1698496" y="184527"/>
                  </a:lnTo>
                  <a:lnTo>
                    <a:pt x="1706883" y="188721"/>
                  </a:lnTo>
                  <a:lnTo>
                    <a:pt x="1767563" y="188721"/>
                  </a:lnTo>
                  <a:lnTo>
                    <a:pt x="1766252" y="197109"/>
                  </a:lnTo>
                  <a:close/>
                </a:path>
                <a:path w="1866265" h="436245">
                  <a:moveTo>
                    <a:pt x="1811324" y="281903"/>
                  </a:moveTo>
                  <a:lnTo>
                    <a:pt x="1565866" y="281903"/>
                  </a:lnTo>
                  <a:lnTo>
                    <a:pt x="1575827" y="278888"/>
                  </a:lnTo>
                  <a:lnTo>
                    <a:pt x="1584214" y="272729"/>
                  </a:lnTo>
                  <a:lnTo>
                    <a:pt x="1589457" y="264210"/>
                  </a:lnTo>
                  <a:lnTo>
                    <a:pt x="1589457" y="247435"/>
                  </a:lnTo>
                  <a:lnTo>
                    <a:pt x="1555906" y="58713"/>
                  </a:lnTo>
                  <a:lnTo>
                    <a:pt x="1557205" y="50325"/>
                  </a:lnTo>
                  <a:lnTo>
                    <a:pt x="1557287" y="49801"/>
                  </a:lnTo>
                  <a:lnTo>
                    <a:pt x="1557348" y="49408"/>
                  </a:lnTo>
                  <a:lnTo>
                    <a:pt x="1561148" y="40889"/>
                  </a:lnTo>
                  <a:lnTo>
                    <a:pt x="1566522" y="33943"/>
                  </a:lnTo>
                  <a:lnTo>
                    <a:pt x="1572681" y="29356"/>
                  </a:lnTo>
                  <a:lnTo>
                    <a:pt x="1581921" y="30863"/>
                  </a:lnTo>
                  <a:lnTo>
                    <a:pt x="1589981" y="35123"/>
                  </a:lnTo>
                  <a:lnTo>
                    <a:pt x="1595682" y="41741"/>
                  </a:lnTo>
                  <a:lnTo>
                    <a:pt x="1597844" y="50325"/>
                  </a:lnTo>
                  <a:lnTo>
                    <a:pt x="1627201" y="188721"/>
                  </a:lnTo>
                  <a:lnTo>
                    <a:pt x="1627201" y="192915"/>
                  </a:lnTo>
                  <a:lnTo>
                    <a:pt x="1631395" y="197109"/>
                  </a:lnTo>
                  <a:lnTo>
                    <a:pt x="1766252" y="197109"/>
                  </a:lnTo>
                  <a:lnTo>
                    <a:pt x="1765597" y="201303"/>
                  </a:lnTo>
                  <a:lnTo>
                    <a:pt x="1761403" y="209690"/>
                  </a:lnTo>
                  <a:lnTo>
                    <a:pt x="1765597" y="213884"/>
                  </a:lnTo>
                  <a:lnTo>
                    <a:pt x="1773984" y="218078"/>
                  </a:lnTo>
                  <a:lnTo>
                    <a:pt x="1835347" y="218078"/>
                  </a:lnTo>
                  <a:lnTo>
                    <a:pt x="1824310" y="239047"/>
                  </a:lnTo>
                  <a:lnTo>
                    <a:pt x="1811324" y="281903"/>
                  </a:lnTo>
                  <a:close/>
                </a:path>
                <a:path w="1866265" h="436245">
                  <a:moveTo>
                    <a:pt x="1767563" y="188721"/>
                  </a:moveTo>
                  <a:lnTo>
                    <a:pt x="1719465" y="188721"/>
                  </a:lnTo>
                  <a:lnTo>
                    <a:pt x="1723659" y="184527"/>
                  </a:lnTo>
                  <a:lnTo>
                    <a:pt x="1723659" y="176140"/>
                  </a:lnTo>
                  <a:lnTo>
                    <a:pt x="1744628" y="58713"/>
                  </a:lnTo>
                  <a:lnTo>
                    <a:pt x="1748821" y="50325"/>
                  </a:lnTo>
                  <a:lnTo>
                    <a:pt x="1748821" y="46131"/>
                  </a:lnTo>
                  <a:lnTo>
                    <a:pt x="1753015" y="41938"/>
                  </a:lnTo>
                  <a:lnTo>
                    <a:pt x="1761403" y="41938"/>
                  </a:lnTo>
                  <a:lnTo>
                    <a:pt x="1765597" y="37744"/>
                  </a:lnTo>
                  <a:lnTo>
                    <a:pt x="1769791" y="41938"/>
                  </a:lnTo>
                  <a:lnTo>
                    <a:pt x="1778309" y="44100"/>
                  </a:lnTo>
                  <a:lnTo>
                    <a:pt x="1784469" y="49801"/>
                  </a:lnTo>
                  <a:lnTo>
                    <a:pt x="1787483" y="57861"/>
                  </a:lnTo>
                  <a:lnTo>
                    <a:pt x="1786566" y="67101"/>
                  </a:lnTo>
                  <a:lnTo>
                    <a:pt x="1767563" y="188721"/>
                  </a:lnTo>
                  <a:close/>
                </a:path>
                <a:path w="1866265" h="436245">
                  <a:moveTo>
                    <a:pt x="1835347" y="218078"/>
                  </a:moveTo>
                  <a:lnTo>
                    <a:pt x="1786566" y="218078"/>
                  </a:lnTo>
                  <a:lnTo>
                    <a:pt x="1790760" y="209690"/>
                  </a:lnTo>
                  <a:lnTo>
                    <a:pt x="1832698" y="142589"/>
                  </a:lnTo>
                  <a:lnTo>
                    <a:pt x="1841085" y="134202"/>
                  </a:lnTo>
                  <a:lnTo>
                    <a:pt x="1853667" y="134202"/>
                  </a:lnTo>
                  <a:lnTo>
                    <a:pt x="1862055" y="138395"/>
                  </a:lnTo>
                  <a:lnTo>
                    <a:pt x="1866249" y="142589"/>
                  </a:lnTo>
                  <a:lnTo>
                    <a:pt x="1866249" y="159365"/>
                  </a:lnTo>
                  <a:lnTo>
                    <a:pt x="1835347" y="218078"/>
                  </a:lnTo>
                  <a:close/>
                </a:path>
                <a:path w="1866265" h="436245">
                  <a:moveTo>
                    <a:pt x="1702690" y="436157"/>
                  </a:moveTo>
                  <a:lnTo>
                    <a:pt x="1664945" y="436157"/>
                  </a:lnTo>
                  <a:lnTo>
                    <a:pt x="1642403" y="431242"/>
                  </a:lnTo>
                  <a:lnTo>
                    <a:pt x="1619862" y="418857"/>
                  </a:lnTo>
                  <a:lnTo>
                    <a:pt x="1598892" y="402540"/>
                  </a:lnTo>
                  <a:lnTo>
                    <a:pt x="1552564" y="359292"/>
                  </a:lnTo>
                  <a:lnTo>
                    <a:pt x="1510298" y="321351"/>
                  </a:lnTo>
                  <a:lnTo>
                    <a:pt x="1455254" y="272598"/>
                  </a:lnTo>
                  <a:lnTo>
                    <a:pt x="1449881" y="268011"/>
                  </a:lnTo>
                  <a:lnTo>
                    <a:pt x="1446867" y="261065"/>
                  </a:lnTo>
                  <a:lnTo>
                    <a:pt x="1446998" y="252546"/>
                  </a:lnTo>
                  <a:lnTo>
                    <a:pt x="1451060" y="243241"/>
                  </a:lnTo>
                  <a:lnTo>
                    <a:pt x="1451060" y="239047"/>
                  </a:lnTo>
                  <a:lnTo>
                    <a:pt x="1459448" y="234853"/>
                  </a:lnTo>
                  <a:lnTo>
                    <a:pt x="1463642" y="234853"/>
                  </a:lnTo>
                  <a:lnTo>
                    <a:pt x="1472030" y="230659"/>
                  </a:lnTo>
                  <a:lnTo>
                    <a:pt x="1476223" y="230659"/>
                  </a:lnTo>
                  <a:lnTo>
                    <a:pt x="1480417" y="234853"/>
                  </a:lnTo>
                  <a:lnTo>
                    <a:pt x="1555906" y="280985"/>
                  </a:lnTo>
                  <a:lnTo>
                    <a:pt x="1565866" y="281903"/>
                  </a:lnTo>
                  <a:lnTo>
                    <a:pt x="1811324" y="281903"/>
                  </a:lnTo>
                  <a:lnTo>
                    <a:pt x="1782372" y="377443"/>
                  </a:lnTo>
                  <a:lnTo>
                    <a:pt x="1769332" y="400771"/>
                  </a:lnTo>
                  <a:lnTo>
                    <a:pt x="1750394" y="419381"/>
                  </a:lnTo>
                  <a:lnTo>
                    <a:pt x="1727525" y="431701"/>
                  </a:lnTo>
                  <a:lnTo>
                    <a:pt x="1702690" y="436157"/>
                  </a:lnTo>
                  <a:close/>
                </a:path>
              </a:pathLst>
            </a:custGeom>
            <a:solidFill>
              <a:srgbClr val="A3B5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146913" y="7527909"/>
              <a:ext cx="419100" cy="436245"/>
            </a:xfrm>
            <a:custGeom>
              <a:avLst/>
              <a:gdLst/>
              <a:ahLst/>
              <a:cxnLst/>
              <a:rect l="l" t="t" r="r" b="b"/>
              <a:pathLst>
                <a:path w="419100" h="436245">
                  <a:moveTo>
                    <a:pt x="319385" y="197109"/>
                  </a:moveTo>
                  <a:lnTo>
                    <a:pt x="197109" y="197109"/>
                  </a:lnTo>
                  <a:lnTo>
                    <a:pt x="201303" y="192915"/>
                  </a:lnTo>
                  <a:lnTo>
                    <a:pt x="205497" y="192915"/>
                  </a:lnTo>
                  <a:lnTo>
                    <a:pt x="205497" y="20969"/>
                  </a:lnTo>
                  <a:lnTo>
                    <a:pt x="207659" y="12384"/>
                  </a:lnTo>
                  <a:lnTo>
                    <a:pt x="213360" y="5766"/>
                  </a:lnTo>
                  <a:lnTo>
                    <a:pt x="221420" y="1507"/>
                  </a:lnTo>
                  <a:lnTo>
                    <a:pt x="230659" y="0"/>
                  </a:lnTo>
                  <a:lnTo>
                    <a:pt x="237474" y="1507"/>
                  </a:lnTo>
                  <a:lnTo>
                    <a:pt x="244289" y="5766"/>
                  </a:lnTo>
                  <a:lnTo>
                    <a:pt x="249532" y="12384"/>
                  </a:lnTo>
                  <a:lnTo>
                    <a:pt x="251628" y="20969"/>
                  </a:lnTo>
                  <a:lnTo>
                    <a:pt x="251628" y="184527"/>
                  </a:lnTo>
                  <a:lnTo>
                    <a:pt x="260016" y="188721"/>
                  </a:lnTo>
                  <a:lnTo>
                    <a:pt x="320695" y="188721"/>
                  </a:lnTo>
                  <a:lnTo>
                    <a:pt x="319385" y="197109"/>
                  </a:lnTo>
                  <a:close/>
                </a:path>
                <a:path w="419100" h="436245">
                  <a:moveTo>
                    <a:pt x="364457" y="281903"/>
                  </a:moveTo>
                  <a:lnTo>
                    <a:pt x="118999" y="281903"/>
                  </a:lnTo>
                  <a:lnTo>
                    <a:pt x="128959" y="278888"/>
                  </a:lnTo>
                  <a:lnTo>
                    <a:pt x="137347" y="272729"/>
                  </a:lnTo>
                  <a:lnTo>
                    <a:pt x="142589" y="264210"/>
                  </a:lnTo>
                  <a:lnTo>
                    <a:pt x="142589" y="247435"/>
                  </a:lnTo>
                  <a:lnTo>
                    <a:pt x="109039" y="58713"/>
                  </a:lnTo>
                  <a:lnTo>
                    <a:pt x="110338" y="50325"/>
                  </a:lnTo>
                  <a:lnTo>
                    <a:pt x="125814" y="29356"/>
                  </a:lnTo>
                  <a:lnTo>
                    <a:pt x="135053" y="30863"/>
                  </a:lnTo>
                  <a:lnTo>
                    <a:pt x="143113" y="35123"/>
                  </a:lnTo>
                  <a:lnTo>
                    <a:pt x="148814" y="41741"/>
                  </a:lnTo>
                  <a:lnTo>
                    <a:pt x="150977" y="50325"/>
                  </a:lnTo>
                  <a:lnTo>
                    <a:pt x="180333" y="188721"/>
                  </a:lnTo>
                  <a:lnTo>
                    <a:pt x="180333" y="192915"/>
                  </a:lnTo>
                  <a:lnTo>
                    <a:pt x="184527" y="197109"/>
                  </a:lnTo>
                  <a:lnTo>
                    <a:pt x="319385" y="197109"/>
                  </a:lnTo>
                  <a:lnTo>
                    <a:pt x="318730" y="201303"/>
                  </a:lnTo>
                  <a:lnTo>
                    <a:pt x="314536" y="209690"/>
                  </a:lnTo>
                  <a:lnTo>
                    <a:pt x="318730" y="213884"/>
                  </a:lnTo>
                  <a:lnTo>
                    <a:pt x="327117" y="218078"/>
                  </a:lnTo>
                  <a:lnTo>
                    <a:pt x="388479" y="218078"/>
                  </a:lnTo>
                  <a:lnTo>
                    <a:pt x="377443" y="239047"/>
                  </a:lnTo>
                  <a:lnTo>
                    <a:pt x="364457" y="281903"/>
                  </a:lnTo>
                  <a:close/>
                </a:path>
                <a:path w="419100" h="436245">
                  <a:moveTo>
                    <a:pt x="320695" y="188721"/>
                  </a:moveTo>
                  <a:lnTo>
                    <a:pt x="272598" y="188721"/>
                  </a:lnTo>
                  <a:lnTo>
                    <a:pt x="276792" y="184527"/>
                  </a:lnTo>
                  <a:lnTo>
                    <a:pt x="276792" y="176140"/>
                  </a:lnTo>
                  <a:lnTo>
                    <a:pt x="297761" y="58713"/>
                  </a:lnTo>
                  <a:lnTo>
                    <a:pt x="301954" y="50325"/>
                  </a:lnTo>
                  <a:lnTo>
                    <a:pt x="301954" y="46131"/>
                  </a:lnTo>
                  <a:lnTo>
                    <a:pt x="306148" y="41938"/>
                  </a:lnTo>
                  <a:lnTo>
                    <a:pt x="314536" y="41938"/>
                  </a:lnTo>
                  <a:lnTo>
                    <a:pt x="318730" y="37744"/>
                  </a:lnTo>
                  <a:lnTo>
                    <a:pt x="322923" y="41938"/>
                  </a:lnTo>
                  <a:lnTo>
                    <a:pt x="331442" y="44100"/>
                  </a:lnTo>
                  <a:lnTo>
                    <a:pt x="337602" y="49801"/>
                  </a:lnTo>
                  <a:lnTo>
                    <a:pt x="340616" y="57861"/>
                  </a:lnTo>
                  <a:lnTo>
                    <a:pt x="339699" y="67101"/>
                  </a:lnTo>
                  <a:lnTo>
                    <a:pt x="320695" y="188721"/>
                  </a:lnTo>
                  <a:close/>
                </a:path>
                <a:path w="419100" h="436245">
                  <a:moveTo>
                    <a:pt x="388479" y="218078"/>
                  </a:moveTo>
                  <a:lnTo>
                    <a:pt x="339699" y="218078"/>
                  </a:lnTo>
                  <a:lnTo>
                    <a:pt x="343892" y="209690"/>
                  </a:lnTo>
                  <a:lnTo>
                    <a:pt x="385831" y="142589"/>
                  </a:lnTo>
                  <a:lnTo>
                    <a:pt x="394218" y="134202"/>
                  </a:lnTo>
                  <a:lnTo>
                    <a:pt x="406800" y="134202"/>
                  </a:lnTo>
                  <a:lnTo>
                    <a:pt x="415187" y="138395"/>
                  </a:lnTo>
                  <a:lnTo>
                    <a:pt x="418595" y="141803"/>
                  </a:lnTo>
                  <a:lnTo>
                    <a:pt x="418595" y="160859"/>
                  </a:lnTo>
                  <a:lnTo>
                    <a:pt x="388479" y="218078"/>
                  </a:lnTo>
                  <a:close/>
                </a:path>
                <a:path w="419100" h="436245">
                  <a:moveTo>
                    <a:pt x="255822" y="436157"/>
                  </a:moveTo>
                  <a:lnTo>
                    <a:pt x="218078" y="436157"/>
                  </a:lnTo>
                  <a:lnTo>
                    <a:pt x="195536" y="431242"/>
                  </a:lnTo>
                  <a:lnTo>
                    <a:pt x="172994" y="418857"/>
                  </a:lnTo>
                  <a:lnTo>
                    <a:pt x="152025" y="402540"/>
                  </a:lnTo>
                  <a:lnTo>
                    <a:pt x="105697" y="359292"/>
                  </a:lnTo>
                  <a:lnTo>
                    <a:pt x="63431" y="321351"/>
                  </a:lnTo>
                  <a:lnTo>
                    <a:pt x="8387" y="272598"/>
                  </a:lnTo>
                  <a:lnTo>
                    <a:pt x="3014" y="268011"/>
                  </a:lnTo>
                  <a:lnTo>
                    <a:pt x="0" y="261065"/>
                  </a:lnTo>
                  <a:lnTo>
                    <a:pt x="131" y="252546"/>
                  </a:lnTo>
                  <a:lnTo>
                    <a:pt x="4193" y="243241"/>
                  </a:lnTo>
                  <a:lnTo>
                    <a:pt x="4193" y="239047"/>
                  </a:lnTo>
                  <a:lnTo>
                    <a:pt x="12581" y="234853"/>
                  </a:lnTo>
                  <a:lnTo>
                    <a:pt x="16775" y="234853"/>
                  </a:lnTo>
                  <a:lnTo>
                    <a:pt x="25162" y="230659"/>
                  </a:lnTo>
                  <a:lnTo>
                    <a:pt x="29356" y="230659"/>
                  </a:lnTo>
                  <a:lnTo>
                    <a:pt x="33550" y="234853"/>
                  </a:lnTo>
                  <a:lnTo>
                    <a:pt x="109039" y="280985"/>
                  </a:lnTo>
                  <a:lnTo>
                    <a:pt x="118999" y="281903"/>
                  </a:lnTo>
                  <a:lnTo>
                    <a:pt x="364457" y="281903"/>
                  </a:lnTo>
                  <a:lnTo>
                    <a:pt x="335505" y="377443"/>
                  </a:lnTo>
                  <a:lnTo>
                    <a:pt x="322465" y="400771"/>
                  </a:lnTo>
                  <a:lnTo>
                    <a:pt x="303527" y="419381"/>
                  </a:lnTo>
                  <a:lnTo>
                    <a:pt x="280658" y="431701"/>
                  </a:lnTo>
                  <a:lnTo>
                    <a:pt x="255822" y="436157"/>
                  </a:lnTo>
                  <a:close/>
                </a:path>
              </a:pathLst>
            </a:custGeom>
            <a:solidFill>
              <a:srgbClr val="ABA1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211867" y="6530389"/>
              <a:ext cx="573405" cy="372745"/>
            </a:xfrm>
            <a:custGeom>
              <a:avLst/>
              <a:gdLst/>
              <a:ahLst/>
              <a:cxnLst/>
              <a:rect l="l" t="t" r="r" b="b"/>
              <a:pathLst>
                <a:path w="573405" h="372745">
                  <a:moveTo>
                    <a:pt x="208928" y="257143"/>
                  </a:moveTo>
                  <a:lnTo>
                    <a:pt x="56250" y="257143"/>
                  </a:lnTo>
                  <a:lnTo>
                    <a:pt x="48214" y="251786"/>
                  </a:lnTo>
                  <a:lnTo>
                    <a:pt x="45535" y="243750"/>
                  </a:lnTo>
                  <a:lnTo>
                    <a:pt x="21428" y="200893"/>
                  </a:lnTo>
                  <a:lnTo>
                    <a:pt x="13936" y="187960"/>
                  </a:lnTo>
                  <a:lnTo>
                    <a:pt x="7700" y="173772"/>
                  </a:lnTo>
                  <a:lnTo>
                    <a:pt x="2971" y="159082"/>
                  </a:lnTo>
                  <a:lnTo>
                    <a:pt x="0" y="144643"/>
                  </a:lnTo>
                  <a:lnTo>
                    <a:pt x="2828" y="99771"/>
                  </a:lnTo>
                  <a:lnTo>
                    <a:pt x="19414" y="60171"/>
                  </a:lnTo>
                  <a:lnTo>
                    <a:pt x="47442" y="28542"/>
                  </a:lnTo>
                  <a:lnTo>
                    <a:pt x="84600" y="7585"/>
                  </a:lnTo>
                  <a:lnTo>
                    <a:pt x="128571" y="0"/>
                  </a:lnTo>
                  <a:lnTo>
                    <a:pt x="139285" y="0"/>
                  </a:lnTo>
                  <a:lnTo>
                    <a:pt x="183235" y="7585"/>
                  </a:lnTo>
                  <a:lnTo>
                    <a:pt x="220243" y="28542"/>
                  </a:lnTo>
                  <a:lnTo>
                    <a:pt x="247864" y="60171"/>
                  </a:lnTo>
                  <a:lnTo>
                    <a:pt x="251641" y="69642"/>
                  </a:lnTo>
                  <a:lnTo>
                    <a:pt x="136607" y="69642"/>
                  </a:lnTo>
                  <a:lnTo>
                    <a:pt x="136607" y="72321"/>
                  </a:lnTo>
                  <a:lnTo>
                    <a:pt x="133928" y="72321"/>
                  </a:lnTo>
                  <a:lnTo>
                    <a:pt x="115178" y="107143"/>
                  </a:lnTo>
                  <a:lnTo>
                    <a:pt x="112500" y="112500"/>
                  </a:lnTo>
                  <a:lnTo>
                    <a:pt x="112500" y="120535"/>
                  </a:lnTo>
                  <a:lnTo>
                    <a:pt x="117857" y="131250"/>
                  </a:lnTo>
                  <a:lnTo>
                    <a:pt x="123214" y="133928"/>
                  </a:lnTo>
                  <a:lnTo>
                    <a:pt x="141964" y="133928"/>
                  </a:lnTo>
                  <a:lnTo>
                    <a:pt x="141964" y="136607"/>
                  </a:lnTo>
                  <a:lnTo>
                    <a:pt x="144643" y="139285"/>
                  </a:lnTo>
                  <a:lnTo>
                    <a:pt x="144643" y="141964"/>
                  </a:lnTo>
                  <a:lnTo>
                    <a:pt x="141964" y="141964"/>
                  </a:lnTo>
                  <a:lnTo>
                    <a:pt x="117857" y="190178"/>
                  </a:lnTo>
                  <a:lnTo>
                    <a:pt x="115178" y="192857"/>
                  </a:lnTo>
                  <a:lnTo>
                    <a:pt x="120535" y="198214"/>
                  </a:lnTo>
                  <a:lnTo>
                    <a:pt x="247893" y="198214"/>
                  </a:lnTo>
                  <a:lnTo>
                    <a:pt x="246428" y="200893"/>
                  </a:lnTo>
                  <a:lnTo>
                    <a:pt x="222321" y="243750"/>
                  </a:lnTo>
                  <a:lnTo>
                    <a:pt x="216964" y="251786"/>
                  </a:lnTo>
                  <a:lnTo>
                    <a:pt x="208928" y="257143"/>
                  </a:lnTo>
                  <a:close/>
                </a:path>
                <a:path w="573405" h="372745">
                  <a:moveTo>
                    <a:pt x="247893" y="198214"/>
                  </a:moveTo>
                  <a:lnTo>
                    <a:pt x="125893" y="198214"/>
                  </a:lnTo>
                  <a:lnTo>
                    <a:pt x="128571" y="195536"/>
                  </a:lnTo>
                  <a:lnTo>
                    <a:pt x="155357" y="141964"/>
                  </a:lnTo>
                  <a:lnTo>
                    <a:pt x="155357" y="136607"/>
                  </a:lnTo>
                  <a:lnTo>
                    <a:pt x="150000" y="125893"/>
                  </a:lnTo>
                  <a:lnTo>
                    <a:pt x="144643" y="123214"/>
                  </a:lnTo>
                  <a:lnTo>
                    <a:pt x="128571" y="123214"/>
                  </a:lnTo>
                  <a:lnTo>
                    <a:pt x="123214" y="117857"/>
                  </a:lnTo>
                  <a:lnTo>
                    <a:pt x="123214" y="115178"/>
                  </a:lnTo>
                  <a:lnTo>
                    <a:pt x="125893" y="112500"/>
                  </a:lnTo>
                  <a:lnTo>
                    <a:pt x="144643" y="77678"/>
                  </a:lnTo>
                  <a:lnTo>
                    <a:pt x="144643" y="72321"/>
                  </a:lnTo>
                  <a:lnTo>
                    <a:pt x="141964" y="69642"/>
                  </a:lnTo>
                  <a:lnTo>
                    <a:pt x="251641" y="69642"/>
                  </a:lnTo>
                  <a:lnTo>
                    <a:pt x="263657" y="99771"/>
                  </a:lnTo>
                  <a:lnTo>
                    <a:pt x="264724" y="131250"/>
                  </a:lnTo>
                  <a:lnTo>
                    <a:pt x="264815" y="133928"/>
                  </a:lnTo>
                  <a:lnTo>
                    <a:pt x="264906" y="136607"/>
                  </a:lnTo>
                  <a:lnTo>
                    <a:pt x="264997" y="139285"/>
                  </a:lnTo>
                  <a:lnTo>
                    <a:pt x="265088" y="141964"/>
                  </a:lnTo>
                  <a:lnTo>
                    <a:pt x="265178" y="144643"/>
                  </a:lnTo>
                  <a:lnTo>
                    <a:pt x="262625" y="159082"/>
                  </a:lnTo>
                  <a:lnTo>
                    <a:pt x="258817" y="173772"/>
                  </a:lnTo>
                  <a:lnTo>
                    <a:pt x="253502" y="187960"/>
                  </a:lnTo>
                  <a:lnTo>
                    <a:pt x="247893" y="198214"/>
                  </a:lnTo>
                  <a:close/>
                </a:path>
                <a:path w="573405" h="372745">
                  <a:moveTo>
                    <a:pt x="198214" y="291964"/>
                  </a:moveTo>
                  <a:lnTo>
                    <a:pt x="69642" y="291964"/>
                  </a:lnTo>
                  <a:lnTo>
                    <a:pt x="64285" y="286607"/>
                  </a:lnTo>
                  <a:lnTo>
                    <a:pt x="64285" y="273214"/>
                  </a:lnTo>
                  <a:lnTo>
                    <a:pt x="69642" y="267857"/>
                  </a:lnTo>
                  <a:lnTo>
                    <a:pt x="198214" y="267857"/>
                  </a:lnTo>
                  <a:lnTo>
                    <a:pt x="203571" y="273214"/>
                  </a:lnTo>
                  <a:lnTo>
                    <a:pt x="203571" y="286607"/>
                  </a:lnTo>
                  <a:lnTo>
                    <a:pt x="198214" y="291964"/>
                  </a:lnTo>
                  <a:close/>
                </a:path>
                <a:path w="573405" h="372745">
                  <a:moveTo>
                    <a:pt x="187500" y="326786"/>
                  </a:moveTo>
                  <a:lnTo>
                    <a:pt x="80357" y="326786"/>
                  </a:lnTo>
                  <a:lnTo>
                    <a:pt x="75000" y="321429"/>
                  </a:lnTo>
                  <a:lnTo>
                    <a:pt x="75000" y="308036"/>
                  </a:lnTo>
                  <a:lnTo>
                    <a:pt x="80357" y="302679"/>
                  </a:lnTo>
                  <a:lnTo>
                    <a:pt x="187500" y="302679"/>
                  </a:lnTo>
                  <a:lnTo>
                    <a:pt x="192857" y="308036"/>
                  </a:lnTo>
                  <a:lnTo>
                    <a:pt x="192857" y="321429"/>
                  </a:lnTo>
                  <a:lnTo>
                    <a:pt x="187500" y="326786"/>
                  </a:lnTo>
                  <a:close/>
                </a:path>
                <a:path w="573405" h="372745">
                  <a:moveTo>
                    <a:pt x="133928" y="372321"/>
                  </a:moveTo>
                  <a:lnTo>
                    <a:pt x="118526" y="369936"/>
                  </a:lnTo>
                  <a:lnTo>
                    <a:pt x="105134" y="363281"/>
                  </a:lnTo>
                  <a:lnTo>
                    <a:pt x="94754" y="353111"/>
                  </a:lnTo>
                  <a:lnTo>
                    <a:pt x="88392" y="340179"/>
                  </a:lnTo>
                  <a:lnTo>
                    <a:pt x="88392" y="337500"/>
                  </a:lnTo>
                  <a:lnTo>
                    <a:pt x="179464" y="337500"/>
                  </a:lnTo>
                  <a:lnTo>
                    <a:pt x="179464" y="340179"/>
                  </a:lnTo>
                  <a:lnTo>
                    <a:pt x="173102" y="353111"/>
                  </a:lnTo>
                  <a:lnTo>
                    <a:pt x="162723" y="363281"/>
                  </a:lnTo>
                  <a:lnTo>
                    <a:pt x="149330" y="369936"/>
                  </a:lnTo>
                  <a:lnTo>
                    <a:pt x="133928" y="372321"/>
                  </a:lnTo>
                  <a:close/>
                </a:path>
                <a:path w="573405" h="372745">
                  <a:moveTo>
                    <a:pt x="516965" y="257143"/>
                  </a:moveTo>
                  <a:lnTo>
                    <a:pt x="364286" y="257143"/>
                  </a:lnTo>
                  <a:lnTo>
                    <a:pt x="356250" y="251786"/>
                  </a:lnTo>
                  <a:lnTo>
                    <a:pt x="353571" y="243750"/>
                  </a:lnTo>
                  <a:lnTo>
                    <a:pt x="329464" y="200893"/>
                  </a:lnTo>
                  <a:lnTo>
                    <a:pt x="321973" y="187960"/>
                  </a:lnTo>
                  <a:lnTo>
                    <a:pt x="315737" y="173772"/>
                  </a:lnTo>
                  <a:lnTo>
                    <a:pt x="311007" y="159082"/>
                  </a:lnTo>
                  <a:lnTo>
                    <a:pt x="308036" y="144643"/>
                  </a:lnTo>
                  <a:lnTo>
                    <a:pt x="310864" y="99771"/>
                  </a:lnTo>
                  <a:lnTo>
                    <a:pt x="327450" y="60171"/>
                  </a:lnTo>
                  <a:lnTo>
                    <a:pt x="355479" y="28542"/>
                  </a:lnTo>
                  <a:lnTo>
                    <a:pt x="392636" y="7585"/>
                  </a:lnTo>
                  <a:lnTo>
                    <a:pt x="436607" y="0"/>
                  </a:lnTo>
                  <a:lnTo>
                    <a:pt x="447322" y="0"/>
                  </a:lnTo>
                  <a:lnTo>
                    <a:pt x="491272" y="7585"/>
                  </a:lnTo>
                  <a:lnTo>
                    <a:pt x="528279" y="28542"/>
                  </a:lnTo>
                  <a:lnTo>
                    <a:pt x="555900" y="60171"/>
                  </a:lnTo>
                  <a:lnTo>
                    <a:pt x="559678" y="69642"/>
                  </a:lnTo>
                  <a:lnTo>
                    <a:pt x="444643" y="69642"/>
                  </a:lnTo>
                  <a:lnTo>
                    <a:pt x="444643" y="72321"/>
                  </a:lnTo>
                  <a:lnTo>
                    <a:pt x="441964" y="72321"/>
                  </a:lnTo>
                  <a:lnTo>
                    <a:pt x="423214" y="107143"/>
                  </a:lnTo>
                  <a:lnTo>
                    <a:pt x="420536" y="112500"/>
                  </a:lnTo>
                  <a:lnTo>
                    <a:pt x="420536" y="120535"/>
                  </a:lnTo>
                  <a:lnTo>
                    <a:pt x="425893" y="131250"/>
                  </a:lnTo>
                  <a:lnTo>
                    <a:pt x="431250" y="133928"/>
                  </a:lnTo>
                  <a:lnTo>
                    <a:pt x="450000" y="133928"/>
                  </a:lnTo>
                  <a:lnTo>
                    <a:pt x="450000" y="136607"/>
                  </a:lnTo>
                  <a:lnTo>
                    <a:pt x="452679" y="139285"/>
                  </a:lnTo>
                  <a:lnTo>
                    <a:pt x="452679" y="141964"/>
                  </a:lnTo>
                  <a:lnTo>
                    <a:pt x="450000" y="141964"/>
                  </a:lnTo>
                  <a:lnTo>
                    <a:pt x="425893" y="190178"/>
                  </a:lnTo>
                  <a:lnTo>
                    <a:pt x="423214" y="192857"/>
                  </a:lnTo>
                  <a:lnTo>
                    <a:pt x="428572" y="198214"/>
                  </a:lnTo>
                  <a:lnTo>
                    <a:pt x="555930" y="198214"/>
                  </a:lnTo>
                  <a:lnTo>
                    <a:pt x="554465" y="200893"/>
                  </a:lnTo>
                  <a:lnTo>
                    <a:pt x="530357" y="243750"/>
                  </a:lnTo>
                  <a:lnTo>
                    <a:pt x="525000" y="251786"/>
                  </a:lnTo>
                  <a:lnTo>
                    <a:pt x="516965" y="257143"/>
                  </a:lnTo>
                  <a:close/>
                </a:path>
                <a:path w="573405" h="372745">
                  <a:moveTo>
                    <a:pt x="555930" y="198214"/>
                  </a:moveTo>
                  <a:lnTo>
                    <a:pt x="433929" y="198214"/>
                  </a:lnTo>
                  <a:lnTo>
                    <a:pt x="436607" y="195536"/>
                  </a:lnTo>
                  <a:lnTo>
                    <a:pt x="463393" y="141964"/>
                  </a:lnTo>
                  <a:lnTo>
                    <a:pt x="463393" y="136607"/>
                  </a:lnTo>
                  <a:lnTo>
                    <a:pt x="458036" y="125893"/>
                  </a:lnTo>
                  <a:lnTo>
                    <a:pt x="452679" y="123214"/>
                  </a:lnTo>
                  <a:lnTo>
                    <a:pt x="436607" y="123214"/>
                  </a:lnTo>
                  <a:lnTo>
                    <a:pt x="431250" y="117857"/>
                  </a:lnTo>
                  <a:lnTo>
                    <a:pt x="431250" y="115178"/>
                  </a:lnTo>
                  <a:lnTo>
                    <a:pt x="433929" y="112500"/>
                  </a:lnTo>
                  <a:lnTo>
                    <a:pt x="452679" y="77678"/>
                  </a:lnTo>
                  <a:lnTo>
                    <a:pt x="452679" y="72321"/>
                  </a:lnTo>
                  <a:lnTo>
                    <a:pt x="450000" y="69642"/>
                  </a:lnTo>
                  <a:lnTo>
                    <a:pt x="559678" y="69642"/>
                  </a:lnTo>
                  <a:lnTo>
                    <a:pt x="571693" y="99771"/>
                  </a:lnTo>
                  <a:lnTo>
                    <a:pt x="572761" y="131250"/>
                  </a:lnTo>
                  <a:lnTo>
                    <a:pt x="572851" y="133928"/>
                  </a:lnTo>
                  <a:lnTo>
                    <a:pt x="572942" y="136607"/>
                  </a:lnTo>
                  <a:lnTo>
                    <a:pt x="573033" y="139285"/>
                  </a:lnTo>
                  <a:lnTo>
                    <a:pt x="573124" y="141964"/>
                  </a:lnTo>
                  <a:lnTo>
                    <a:pt x="573215" y="144643"/>
                  </a:lnTo>
                  <a:lnTo>
                    <a:pt x="570662" y="159082"/>
                  </a:lnTo>
                  <a:lnTo>
                    <a:pt x="566853" y="173772"/>
                  </a:lnTo>
                  <a:lnTo>
                    <a:pt x="561538" y="187960"/>
                  </a:lnTo>
                  <a:lnTo>
                    <a:pt x="555930" y="198214"/>
                  </a:lnTo>
                  <a:close/>
                </a:path>
                <a:path w="573405" h="372745">
                  <a:moveTo>
                    <a:pt x="506250" y="291964"/>
                  </a:moveTo>
                  <a:lnTo>
                    <a:pt x="377679" y="291964"/>
                  </a:lnTo>
                  <a:lnTo>
                    <a:pt x="372321" y="286607"/>
                  </a:lnTo>
                  <a:lnTo>
                    <a:pt x="372321" y="273214"/>
                  </a:lnTo>
                  <a:lnTo>
                    <a:pt x="377679" y="267857"/>
                  </a:lnTo>
                  <a:lnTo>
                    <a:pt x="506250" y="267857"/>
                  </a:lnTo>
                  <a:lnTo>
                    <a:pt x="511607" y="273214"/>
                  </a:lnTo>
                  <a:lnTo>
                    <a:pt x="511607" y="286607"/>
                  </a:lnTo>
                  <a:lnTo>
                    <a:pt x="506250" y="291964"/>
                  </a:lnTo>
                  <a:close/>
                </a:path>
                <a:path w="573405" h="372745">
                  <a:moveTo>
                    <a:pt x="495536" y="326786"/>
                  </a:moveTo>
                  <a:lnTo>
                    <a:pt x="388393" y="326786"/>
                  </a:lnTo>
                  <a:lnTo>
                    <a:pt x="383036" y="321429"/>
                  </a:lnTo>
                  <a:lnTo>
                    <a:pt x="383036" y="308036"/>
                  </a:lnTo>
                  <a:lnTo>
                    <a:pt x="388393" y="302679"/>
                  </a:lnTo>
                  <a:lnTo>
                    <a:pt x="495536" y="302679"/>
                  </a:lnTo>
                  <a:lnTo>
                    <a:pt x="500893" y="308036"/>
                  </a:lnTo>
                  <a:lnTo>
                    <a:pt x="500893" y="321429"/>
                  </a:lnTo>
                  <a:lnTo>
                    <a:pt x="495536" y="326786"/>
                  </a:lnTo>
                  <a:close/>
                </a:path>
                <a:path w="573405" h="372745">
                  <a:moveTo>
                    <a:pt x="441964" y="372321"/>
                  </a:moveTo>
                  <a:lnTo>
                    <a:pt x="426563" y="369936"/>
                  </a:lnTo>
                  <a:lnTo>
                    <a:pt x="413170" y="363281"/>
                  </a:lnTo>
                  <a:lnTo>
                    <a:pt x="402790" y="353111"/>
                  </a:lnTo>
                  <a:lnTo>
                    <a:pt x="396429" y="340179"/>
                  </a:lnTo>
                  <a:lnTo>
                    <a:pt x="396429" y="337500"/>
                  </a:lnTo>
                  <a:lnTo>
                    <a:pt x="487500" y="337500"/>
                  </a:lnTo>
                  <a:lnTo>
                    <a:pt x="487500" y="340179"/>
                  </a:lnTo>
                  <a:lnTo>
                    <a:pt x="481139" y="353111"/>
                  </a:lnTo>
                  <a:lnTo>
                    <a:pt x="470759" y="363281"/>
                  </a:lnTo>
                  <a:lnTo>
                    <a:pt x="457366" y="369936"/>
                  </a:lnTo>
                  <a:lnTo>
                    <a:pt x="441964" y="372321"/>
                  </a:lnTo>
                  <a:close/>
                </a:path>
              </a:pathLst>
            </a:custGeom>
            <a:solidFill>
              <a:srgbClr val="A3B5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4827940" y="6530389"/>
              <a:ext cx="265430" cy="372745"/>
            </a:xfrm>
            <a:custGeom>
              <a:avLst/>
              <a:gdLst/>
              <a:ahLst/>
              <a:cxnLst/>
              <a:rect l="l" t="t" r="r" b="b"/>
              <a:pathLst>
                <a:path w="265430" h="372745">
                  <a:moveTo>
                    <a:pt x="208928" y="257143"/>
                  </a:moveTo>
                  <a:lnTo>
                    <a:pt x="56250" y="257143"/>
                  </a:lnTo>
                  <a:lnTo>
                    <a:pt x="48214" y="251786"/>
                  </a:lnTo>
                  <a:lnTo>
                    <a:pt x="45535" y="243750"/>
                  </a:lnTo>
                  <a:lnTo>
                    <a:pt x="21428" y="200893"/>
                  </a:lnTo>
                  <a:lnTo>
                    <a:pt x="13936" y="187960"/>
                  </a:lnTo>
                  <a:lnTo>
                    <a:pt x="7700" y="173772"/>
                  </a:lnTo>
                  <a:lnTo>
                    <a:pt x="2971" y="159082"/>
                  </a:lnTo>
                  <a:lnTo>
                    <a:pt x="0" y="144643"/>
                  </a:lnTo>
                  <a:lnTo>
                    <a:pt x="2828" y="99771"/>
                  </a:lnTo>
                  <a:lnTo>
                    <a:pt x="19414" y="60171"/>
                  </a:lnTo>
                  <a:lnTo>
                    <a:pt x="47442" y="28542"/>
                  </a:lnTo>
                  <a:lnTo>
                    <a:pt x="84600" y="7585"/>
                  </a:lnTo>
                  <a:lnTo>
                    <a:pt x="128571" y="0"/>
                  </a:lnTo>
                  <a:lnTo>
                    <a:pt x="139285" y="0"/>
                  </a:lnTo>
                  <a:lnTo>
                    <a:pt x="183235" y="7585"/>
                  </a:lnTo>
                  <a:lnTo>
                    <a:pt x="220243" y="28542"/>
                  </a:lnTo>
                  <a:lnTo>
                    <a:pt x="247864" y="60171"/>
                  </a:lnTo>
                  <a:lnTo>
                    <a:pt x="251641" y="69642"/>
                  </a:lnTo>
                  <a:lnTo>
                    <a:pt x="136607" y="69642"/>
                  </a:lnTo>
                  <a:lnTo>
                    <a:pt x="136607" y="72321"/>
                  </a:lnTo>
                  <a:lnTo>
                    <a:pt x="133928" y="72321"/>
                  </a:lnTo>
                  <a:lnTo>
                    <a:pt x="115178" y="107143"/>
                  </a:lnTo>
                  <a:lnTo>
                    <a:pt x="112500" y="112500"/>
                  </a:lnTo>
                  <a:lnTo>
                    <a:pt x="112500" y="120535"/>
                  </a:lnTo>
                  <a:lnTo>
                    <a:pt x="117857" y="131250"/>
                  </a:lnTo>
                  <a:lnTo>
                    <a:pt x="123214" y="133928"/>
                  </a:lnTo>
                  <a:lnTo>
                    <a:pt x="141964" y="133928"/>
                  </a:lnTo>
                  <a:lnTo>
                    <a:pt x="141964" y="136607"/>
                  </a:lnTo>
                  <a:lnTo>
                    <a:pt x="144643" y="139285"/>
                  </a:lnTo>
                  <a:lnTo>
                    <a:pt x="144643" y="141964"/>
                  </a:lnTo>
                  <a:lnTo>
                    <a:pt x="141964" y="141964"/>
                  </a:lnTo>
                  <a:lnTo>
                    <a:pt x="117857" y="190178"/>
                  </a:lnTo>
                  <a:lnTo>
                    <a:pt x="115178" y="192857"/>
                  </a:lnTo>
                  <a:lnTo>
                    <a:pt x="120535" y="198214"/>
                  </a:lnTo>
                  <a:lnTo>
                    <a:pt x="247893" y="198214"/>
                  </a:lnTo>
                  <a:lnTo>
                    <a:pt x="246428" y="200893"/>
                  </a:lnTo>
                  <a:lnTo>
                    <a:pt x="222321" y="243750"/>
                  </a:lnTo>
                  <a:lnTo>
                    <a:pt x="216964" y="251786"/>
                  </a:lnTo>
                  <a:lnTo>
                    <a:pt x="208928" y="257143"/>
                  </a:lnTo>
                  <a:close/>
                </a:path>
                <a:path w="265430" h="372745">
                  <a:moveTo>
                    <a:pt x="247893" y="198214"/>
                  </a:moveTo>
                  <a:lnTo>
                    <a:pt x="125893" y="198214"/>
                  </a:lnTo>
                  <a:lnTo>
                    <a:pt x="128571" y="195536"/>
                  </a:lnTo>
                  <a:lnTo>
                    <a:pt x="155357" y="141964"/>
                  </a:lnTo>
                  <a:lnTo>
                    <a:pt x="155357" y="136607"/>
                  </a:lnTo>
                  <a:lnTo>
                    <a:pt x="150000" y="125893"/>
                  </a:lnTo>
                  <a:lnTo>
                    <a:pt x="144643" y="123214"/>
                  </a:lnTo>
                  <a:lnTo>
                    <a:pt x="128571" y="123214"/>
                  </a:lnTo>
                  <a:lnTo>
                    <a:pt x="123214" y="117857"/>
                  </a:lnTo>
                  <a:lnTo>
                    <a:pt x="123214" y="115178"/>
                  </a:lnTo>
                  <a:lnTo>
                    <a:pt x="125893" y="112500"/>
                  </a:lnTo>
                  <a:lnTo>
                    <a:pt x="144643" y="77678"/>
                  </a:lnTo>
                  <a:lnTo>
                    <a:pt x="144643" y="72321"/>
                  </a:lnTo>
                  <a:lnTo>
                    <a:pt x="141964" y="69642"/>
                  </a:lnTo>
                  <a:lnTo>
                    <a:pt x="251641" y="69642"/>
                  </a:lnTo>
                  <a:lnTo>
                    <a:pt x="263657" y="99771"/>
                  </a:lnTo>
                  <a:lnTo>
                    <a:pt x="264724" y="131250"/>
                  </a:lnTo>
                  <a:lnTo>
                    <a:pt x="264815" y="133928"/>
                  </a:lnTo>
                  <a:lnTo>
                    <a:pt x="264906" y="136607"/>
                  </a:lnTo>
                  <a:lnTo>
                    <a:pt x="264997" y="139285"/>
                  </a:lnTo>
                  <a:lnTo>
                    <a:pt x="265088" y="141964"/>
                  </a:lnTo>
                  <a:lnTo>
                    <a:pt x="265178" y="144643"/>
                  </a:lnTo>
                  <a:lnTo>
                    <a:pt x="262625" y="159082"/>
                  </a:lnTo>
                  <a:lnTo>
                    <a:pt x="258817" y="173772"/>
                  </a:lnTo>
                  <a:lnTo>
                    <a:pt x="253502" y="187960"/>
                  </a:lnTo>
                  <a:lnTo>
                    <a:pt x="247893" y="198214"/>
                  </a:lnTo>
                  <a:close/>
                </a:path>
                <a:path w="265430" h="372745">
                  <a:moveTo>
                    <a:pt x="198214" y="291964"/>
                  </a:moveTo>
                  <a:lnTo>
                    <a:pt x="69642" y="291964"/>
                  </a:lnTo>
                  <a:lnTo>
                    <a:pt x="64285" y="286607"/>
                  </a:lnTo>
                  <a:lnTo>
                    <a:pt x="64285" y="273214"/>
                  </a:lnTo>
                  <a:lnTo>
                    <a:pt x="69642" y="267857"/>
                  </a:lnTo>
                  <a:lnTo>
                    <a:pt x="198214" y="267857"/>
                  </a:lnTo>
                  <a:lnTo>
                    <a:pt x="203571" y="273214"/>
                  </a:lnTo>
                  <a:lnTo>
                    <a:pt x="203571" y="286607"/>
                  </a:lnTo>
                  <a:lnTo>
                    <a:pt x="198214" y="291964"/>
                  </a:lnTo>
                  <a:close/>
                </a:path>
                <a:path w="265430" h="372745">
                  <a:moveTo>
                    <a:pt x="187500" y="326786"/>
                  </a:moveTo>
                  <a:lnTo>
                    <a:pt x="80357" y="326786"/>
                  </a:lnTo>
                  <a:lnTo>
                    <a:pt x="75000" y="321429"/>
                  </a:lnTo>
                  <a:lnTo>
                    <a:pt x="75000" y="308036"/>
                  </a:lnTo>
                  <a:lnTo>
                    <a:pt x="80357" y="302679"/>
                  </a:lnTo>
                  <a:lnTo>
                    <a:pt x="187500" y="302679"/>
                  </a:lnTo>
                  <a:lnTo>
                    <a:pt x="192857" y="308036"/>
                  </a:lnTo>
                  <a:lnTo>
                    <a:pt x="192857" y="321429"/>
                  </a:lnTo>
                  <a:lnTo>
                    <a:pt x="187500" y="326786"/>
                  </a:lnTo>
                  <a:close/>
                </a:path>
                <a:path w="265430" h="372745">
                  <a:moveTo>
                    <a:pt x="133928" y="372321"/>
                  </a:moveTo>
                  <a:lnTo>
                    <a:pt x="118526" y="369936"/>
                  </a:lnTo>
                  <a:lnTo>
                    <a:pt x="105134" y="363281"/>
                  </a:lnTo>
                  <a:lnTo>
                    <a:pt x="94754" y="353111"/>
                  </a:lnTo>
                  <a:lnTo>
                    <a:pt x="88393" y="340179"/>
                  </a:lnTo>
                  <a:lnTo>
                    <a:pt x="88393" y="337500"/>
                  </a:lnTo>
                  <a:lnTo>
                    <a:pt x="179464" y="337500"/>
                  </a:lnTo>
                  <a:lnTo>
                    <a:pt x="179464" y="340179"/>
                  </a:lnTo>
                  <a:lnTo>
                    <a:pt x="173102" y="353111"/>
                  </a:lnTo>
                  <a:lnTo>
                    <a:pt x="162723" y="363281"/>
                  </a:lnTo>
                  <a:lnTo>
                    <a:pt x="149330" y="369936"/>
                  </a:lnTo>
                  <a:lnTo>
                    <a:pt x="133928" y="372321"/>
                  </a:lnTo>
                  <a:close/>
                </a:path>
              </a:pathLst>
            </a:custGeom>
            <a:solidFill>
              <a:srgbClr val="ABA1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4230884" y="7722542"/>
              <a:ext cx="601345" cy="280035"/>
            </a:xfrm>
            <a:custGeom>
              <a:avLst/>
              <a:gdLst/>
              <a:ahLst/>
              <a:cxnLst/>
              <a:rect l="l" t="t" r="r" b="b"/>
              <a:pathLst>
                <a:path w="601344" h="280034">
                  <a:moveTo>
                    <a:pt x="139720" y="279441"/>
                  </a:moveTo>
                  <a:lnTo>
                    <a:pt x="95144" y="272422"/>
                  </a:lnTo>
                  <a:lnTo>
                    <a:pt x="56737" y="252794"/>
                  </a:lnTo>
                  <a:lnTo>
                    <a:pt x="26647" y="222703"/>
                  </a:lnTo>
                  <a:lnTo>
                    <a:pt x="7019" y="184297"/>
                  </a:lnTo>
                  <a:lnTo>
                    <a:pt x="0" y="139720"/>
                  </a:lnTo>
                  <a:lnTo>
                    <a:pt x="7019" y="95144"/>
                  </a:lnTo>
                  <a:lnTo>
                    <a:pt x="26647" y="56737"/>
                  </a:lnTo>
                  <a:lnTo>
                    <a:pt x="56737" y="26647"/>
                  </a:lnTo>
                  <a:lnTo>
                    <a:pt x="95144" y="7019"/>
                  </a:lnTo>
                  <a:lnTo>
                    <a:pt x="139720" y="0"/>
                  </a:lnTo>
                  <a:lnTo>
                    <a:pt x="184297" y="7019"/>
                  </a:lnTo>
                  <a:lnTo>
                    <a:pt x="208837" y="19560"/>
                  </a:lnTo>
                  <a:lnTo>
                    <a:pt x="139720" y="19560"/>
                  </a:lnTo>
                  <a:lnTo>
                    <a:pt x="92652" y="28904"/>
                  </a:lnTo>
                  <a:lnTo>
                    <a:pt x="54491" y="54491"/>
                  </a:lnTo>
                  <a:lnTo>
                    <a:pt x="28904" y="92652"/>
                  </a:lnTo>
                  <a:lnTo>
                    <a:pt x="19560" y="139720"/>
                  </a:lnTo>
                  <a:lnTo>
                    <a:pt x="28904" y="186789"/>
                  </a:lnTo>
                  <a:lnTo>
                    <a:pt x="54491" y="224950"/>
                  </a:lnTo>
                  <a:lnTo>
                    <a:pt x="92652" y="250536"/>
                  </a:lnTo>
                  <a:lnTo>
                    <a:pt x="139720" y="259880"/>
                  </a:lnTo>
                  <a:lnTo>
                    <a:pt x="208837" y="259880"/>
                  </a:lnTo>
                  <a:lnTo>
                    <a:pt x="184297" y="272422"/>
                  </a:lnTo>
                  <a:lnTo>
                    <a:pt x="139720" y="279441"/>
                  </a:lnTo>
                  <a:close/>
                </a:path>
                <a:path w="601344" h="280034">
                  <a:moveTo>
                    <a:pt x="208837" y="259880"/>
                  </a:moveTo>
                  <a:lnTo>
                    <a:pt x="139720" y="259880"/>
                  </a:lnTo>
                  <a:lnTo>
                    <a:pt x="186789" y="250536"/>
                  </a:lnTo>
                  <a:lnTo>
                    <a:pt x="224950" y="224950"/>
                  </a:lnTo>
                  <a:lnTo>
                    <a:pt x="250536" y="186789"/>
                  </a:lnTo>
                  <a:lnTo>
                    <a:pt x="259880" y="139720"/>
                  </a:lnTo>
                  <a:lnTo>
                    <a:pt x="250536" y="92652"/>
                  </a:lnTo>
                  <a:lnTo>
                    <a:pt x="224950" y="54491"/>
                  </a:lnTo>
                  <a:lnTo>
                    <a:pt x="186789" y="28904"/>
                  </a:lnTo>
                  <a:lnTo>
                    <a:pt x="139720" y="19560"/>
                  </a:lnTo>
                  <a:lnTo>
                    <a:pt x="208837" y="19560"/>
                  </a:lnTo>
                  <a:lnTo>
                    <a:pt x="222703" y="26647"/>
                  </a:lnTo>
                  <a:lnTo>
                    <a:pt x="252794" y="56737"/>
                  </a:lnTo>
                  <a:lnTo>
                    <a:pt x="272422" y="95144"/>
                  </a:lnTo>
                  <a:lnTo>
                    <a:pt x="279441" y="139720"/>
                  </a:lnTo>
                  <a:lnTo>
                    <a:pt x="272422" y="184297"/>
                  </a:lnTo>
                  <a:lnTo>
                    <a:pt x="252794" y="222703"/>
                  </a:lnTo>
                  <a:lnTo>
                    <a:pt x="222703" y="252794"/>
                  </a:lnTo>
                  <a:lnTo>
                    <a:pt x="208837" y="259880"/>
                  </a:lnTo>
                  <a:close/>
                </a:path>
                <a:path w="601344" h="280034">
                  <a:moveTo>
                    <a:pt x="176048" y="100599"/>
                  </a:moveTo>
                  <a:lnTo>
                    <a:pt x="103393" y="100599"/>
                  </a:lnTo>
                  <a:lnTo>
                    <a:pt x="105532" y="88548"/>
                  </a:lnTo>
                  <a:lnTo>
                    <a:pt x="107934" y="77545"/>
                  </a:lnTo>
                  <a:lnTo>
                    <a:pt x="110859" y="67589"/>
                  </a:lnTo>
                  <a:lnTo>
                    <a:pt x="114571" y="58682"/>
                  </a:lnTo>
                  <a:lnTo>
                    <a:pt x="117147" y="51260"/>
                  </a:lnTo>
                  <a:lnTo>
                    <a:pt x="120509" y="45409"/>
                  </a:lnTo>
                  <a:lnTo>
                    <a:pt x="124395" y="40606"/>
                  </a:lnTo>
                  <a:lnTo>
                    <a:pt x="128543" y="36327"/>
                  </a:lnTo>
                  <a:lnTo>
                    <a:pt x="131337" y="30738"/>
                  </a:lnTo>
                  <a:lnTo>
                    <a:pt x="148104" y="30738"/>
                  </a:lnTo>
                  <a:lnTo>
                    <a:pt x="150898" y="36327"/>
                  </a:lnTo>
                  <a:lnTo>
                    <a:pt x="155046" y="40606"/>
                  </a:lnTo>
                  <a:lnTo>
                    <a:pt x="158932" y="45409"/>
                  </a:lnTo>
                  <a:lnTo>
                    <a:pt x="162294" y="51260"/>
                  </a:lnTo>
                  <a:lnTo>
                    <a:pt x="164870" y="58682"/>
                  </a:lnTo>
                  <a:lnTo>
                    <a:pt x="168581" y="67589"/>
                  </a:lnTo>
                  <a:lnTo>
                    <a:pt x="171507" y="77545"/>
                  </a:lnTo>
                  <a:lnTo>
                    <a:pt x="173908" y="88548"/>
                  </a:lnTo>
                  <a:lnTo>
                    <a:pt x="176048" y="100599"/>
                  </a:lnTo>
                  <a:close/>
                </a:path>
                <a:path w="601344" h="280034">
                  <a:moveTo>
                    <a:pt x="92215" y="100599"/>
                  </a:moveTo>
                  <a:lnTo>
                    <a:pt x="36327" y="100599"/>
                  </a:lnTo>
                  <a:lnTo>
                    <a:pt x="49775" y="75580"/>
                  </a:lnTo>
                  <a:lnTo>
                    <a:pt x="68463" y="55539"/>
                  </a:lnTo>
                  <a:lnTo>
                    <a:pt x="91342" y="41261"/>
                  </a:lnTo>
                  <a:lnTo>
                    <a:pt x="117365" y="33533"/>
                  </a:lnTo>
                  <a:lnTo>
                    <a:pt x="109506" y="44405"/>
                  </a:lnTo>
                  <a:lnTo>
                    <a:pt x="102694" y="59730"/>
                  </a:lnTo>
                  <a:lnTo>
                    <a:pt x="96931" y="78723"/>
                  </a:lnTo>
                  <a:lnTo>
                    <a:pt x="92215" y="100599"/>
                  </a:lnTo>
                  <a:close/>
                </a:path>
                <a:path w="601344" h="280034">
                  <a:moveTo>
                    <a:pt x="243114" y="100599"/>
                  </a:moveTo>
                  <a:lnTo>
                    <a:pt x="187225" y="100599"/>
                  </a:lnTo>
                  <a:lnTo>
                    <a:pt x="182510" y="78723"/>
                  </a:lnTo>
                  <a:lnTo>
                    <a:pt x="176746" y="59730"/>
                  </a:lnTo>
                  <a:lnTo>
                    <a:pt x="169935" y="44405"/>
                  </a:lnTo>
                  <a:lnTo>
                    <a:pt x="162076" y="33533"/>
                  </a:lnTo>
                  <a:lnTo>
                    <a:pt x="188099" y="41261"/>
                  </a:lnTo>
                  <a:lnTo>
                    <a:pt x="210978" y="55539"/>
                  </a:lnTo>
                  <a:lnTo>
                    <a:pt x="229666" y="75580"/>
                  </a:lnTo>
                  <a:lnTo>
                    <a:pt x="243114" y="100599"/>
                  </a:lnTo>
                  <a:close/>
                </a:path>
                <a:path w="601344" h="280034">
                  <a:moveTo>
                    <a:pt x="92215" y="170459"/>
                  </a:moveTo>
                  <a:lnTo>
                    <a:pt x="33533" y="170459"/>
                  </a:lnTo>
                  <a:lnTo>
                    <a:pt x="31917" y="162512"/>
                  </a:lnTo>
                  <a:lnTo>
                    <a:pt x="31087" y="155090"/>
                  </a:lnTo>
                  <a:lnTo>
                    <a:pt x="30782" y="147667"/>
                  </a:lnTo>
                  <a:lnTo>
                    <a:pt x="30782" y="131774"/>
                  </a:lnTo>
                  <a:lnTo>
                    <a:pt x="31087" y="124351"/>
                  </a:lnTo>
                  <a:lnTo>
                    <a:pt x="31917" y="116928"/>
                  </a:lnTo>
                  <a:lnTo>
                    <a:pt x="33533" y="108982"/>
                  </a:lnTo>
                  <a:lnTo>
                    <a:pt x="92215" y="108982"/>
                  </a:lnTo>
                  <a:lnTo>
                    <a:pt x="90600" y="116928"/>
                  </a:lnTo>
                  <a:lnTo>
                    <a:pt x="89770" y="124351"/>
                  </a:lnTo>
                  <a:lnTo>
                    <a:pt x="89465" y="131774"/>
                  </a:lnTo>
                  <a:lnTo>
                    <a:pt x="89465" y="147667"/>
                  </a:lnTo>
                  <a:lnTo>
                    <a:pt x="89770" y="155090"/>
                  </a:lnTo>
                  <a:lnTo>
                    <a:pt x="90600" y="162512"/>
                  </a:lnTo>
                  <a:lnTo>
                    <a:pt x="92215" y="170459"/>
                  </a:lnTo>
                  <a:close/>
                </a:path>
                <a:path w="601344" h="280034">
                  <a:moveTo>
                    <a:pt x="178842" y="170459"/>
                  </a:moveTo>
                  <a:lnTo>
                    <a:pt x="100599" y="170459"/>
                  </a:lnTo>
                  <a:lnTo>
                    <a:pt x="100599" y="108982"/>
                  </a:lnTo>
                  <a:lnTo>
                    <a:pt x="178842" y="108982"/>
                  </a:lnTo>
                  <a:lnTo>
                    <a:pt x="178842" y="170459"/>
                  </a:lnTo>
                  <a:close/>
                </a:path>
                <a:path w="601344" h="280034">
                  <a:moveTo>
                    <a:pt x="245908" y="170459"/>
                  </a:moveTo>
                  <a:lnTo>
                    <a:pt x="187225" y="170459"/>
                  </a:lnTo>
                  <a:lnTo>
                    <a:pt x="188841" y="162512"/>
                  </a:lnTo>
                  <a:lnTo>
                    <a:pt x="189671" y="155090"/>
                  </a:lnTo>
                  <a:lnTo>
                    <a:pt x="189976" y="147667"/>
                  </a:lnTo>
                  <a:lnTo>
                    <a:pt x="189976" y="131774"/>
                  </a:lnTo>
                  <a:lnTo>
                    <a:pt x="189671" y="124351"/>
                  </a:lnTo>
                  <a:lnTo>
                    <a:pt x="188841" y="116928"/>
                  </a:lnTo>
                  <a:lnTo>
                    <a:pt x="187225" y="108982"/>
                  </a:lnTo>
                  <a:lnTo>
                    <a:pt x="245908" y="108982"/>
                  </a:lnTo>
                  <a:lnTo>
                    <a:pt x="247524" y="116928"/>
                  </a:lnTo>
                  <a:lnTo>
                    <a:pt x="248353" y="124351"/>
                  </a:lnTo>
                  <a:lnTo>
                    <a:pt x="248659" y="131774"/>
                  </a:lnTo>
                  <a:lnTo>
                    <a:pt x="248659" y="147667"/>
                  </a:lnTo>
                  <a:lnTo>
                    <a:pt x="248353" y="155090"/>
                  </a:lnTo>
                  <a:lnTo>
                    <a:pt x="247524" y="162512"/>
                  </a:lnTo>
                  <a:lnTo>
                    <a:pt x="245908" y="170459"/>
                  </a:lnTo>
                  <a:close/>
                </a:path>
                <a:path w="601344" h="280034">
                  <a:moveTo>
                    <a:pt x="117365" y="248703"/>
                  </a:moveTo>
                  <a:lnTo>
                    <a:pt x="91342" y="239359"/>
                  </a:lnTo>
                  <a:lnTo>
                    <a:pt x="68463" y="224251"/>
                  </a:lnTo>
                  <a:lnTo>
                    <a:pt x="49775" y="203905"/>
                  </a:lnTo>
                  <a:lnTo>
                    <a:pt x="36327" y="178842"/>
                  </a:lnTo>
                  <a:lnTo>
                    <a:pt x="92215" y="178842"/>
                  </a:lnTo>
                  <a:lnTo>
                    <a:pt x="96931" y="200761"/>
                  </a:lnTo>
                  <a:lnTo>
                    <a:pt x="102694" y="220060"/>
                  </a:lnTo>
                  <a:lnTo>
                    <a:pt x="109506" y="236215"/>
                  </a:lnTo>
                  <a:lnTo>
                    <a:pt x="117365" y="248703"/>
                  </a:lnTo>
                  <a:close/>
                </a:path>
                <a:path w="601344" h="280034">
                  <a:moveTo>
                    <a:pt x="148104" y="248703"/>
                  </a:moveTo>
                  <a:lnTo>
                    <a:pt x="131337" y="248703"/>
                  </a:lnTo>
                  <a:lnTo>
                    <a:pt x="128543" y="243114"/>
                  </a:lnTo>
                  <a:lnTo>
                    <a:pt x="124395" y="238835"/>
                  </a:lnTo>
                  <a:lnTo>
                    <a:pt x="120509" y="234032"/>
                  </a:lnTo>
                  <a:lnTo>
                    <a:pt x="117147" y="228181"/>
                  </a:lnTo>
                  <a:lnTo>
                    <a:pt x="114571" y="220758"/>
                  </a:lnTo>
                  <a:lnTo>
                    <a:pt x="110859" y="211851"/>
                  </a:lnTo>
                  <a:lnTo>
                    <a:pt x="107934" y="201896"/>
                  </a:lnTo>
                  <a:lnTo>
                    <a:pt x="105532" y="190893"/>
                  </a:lnTo>
                  <a:lnTo>
                    <a:pt x="103393" y="178842"/>
                  </a:lnTo>
                  <a:lnTo>
                    <a:pt x="176048" y="178842"/>
                  </a:lnTo>
                  <a:lnTo>
                    <a:pt x="173908" y="190893"/>
                  </a:lnTo>
                  <a:lnTo>
                    <a:pt x="171507" y="201896"/>
                  </a:lnTo>
                  <a:lnTo>
                    <a:pt x="168581" y="211851"/>
                  </a:lnTo>
                  <a:lnTo>
                    <a:pt x="164870" y="220758"/>
                  </a:lnTo>
                  <a:lnTo>
                    <a:pt x="162294" y="228181"/>
                  </a:lnTo>
                  <a:lnTo>
                    <a:pt x="158932" y="234032"/>
                  </a:lnTo>
                  <a:lnTo>
                    <a:pt x="155046" y="238835"/>
                  </a:lnTo>
                  <a:lnTo>
                    <a:pt x="150898" y="243114"/>
                  </a:lnTo>
                  <a:lnTo>
                    <a:pt x="148104" y="248703"/>
                  </a:lnTo>
                  <a:close/>
                </a:path>
                <a:path w="601344" h="280034">
                  <a:moveTo>
                    <a:pt x="162076" y="248703"/>
                  </a:moveTo>
                  <a:lnTo>
                    <a:pt x="169935" y="236215"/>
                  </a:lnTo>
                  <a:lnTo>
                    <a:pt x="176746" y="220060"/>
                  </a:lnTo>
                  <a:lnTo>
                    <a:pt x="182510" y="200761"/>
                  </a:lnTo>
                  <a:lnTo>
                    <a:pt x="187225" y="178842"/>
                  </a:lnTo>
                  <a:lnTo>
                    <a:pt x="243114" y="178842"/>
                  </a:lnTo>
                  <a:lnTo>
                    <a:pt x="229666" y="203905"/>
                  </a:lnTo>
                  <a:lnTo>
                    <a:pt x="210978" y="224251"/>
                  </a:lnTo>
                  <a:lnTo>
                    <a:pt x="188099" y="239359"/>
                  </a:lnTo>
                  <a:lnTo>
                    <a:pt x="162076" y="248703"/>
                  </a:lnTo>
                  <a:close/>
                </a:path>
                <a:path w="601344" h="280034">
                  <a:moveTo>
                    <a:pt x="461078" y="279441"/>
                  </a:moveTo>
                  <a:lnTo>
                    <a:pt x="416502" y="272422"/>
                  </a:lnTo>
                  <a:lnTo>
                    <a:pt x="378095" y="252794"/>
                  </a:lnTo>
                  <a:lnTo>
                    <a:pt x="348005" y="222703"/>
                  </a:lnTo>
                  <a:lnTo>
                    <a:pt x="328377" y="184297"/>
                  </a:lnTo>
                  <a:lnTo>
                    <a:pt x="321357" y="139720"/>
                  </a:lnTo>
                  <a:lnTo>
                    <a:pt x="328377" y="95144"/>
                  </a:lnTo>
                  <a:lnTo>
                    <a:pt x="348005" y="56737"/>
                  </a:lnTo>
                  <a:lnTo>
                    <a:pt x="378095" y="26647"/>
                  </a:lnTo>
                  <a:lnTo>
                    <a:pt x="416502" y="7019"/>
                  </a:lnTo>
                  <a:lnTo>
                    <a:pt x="461078" y="0"/>
                  </a:lnTo>
                  <a:lnTo>
                    <a:pt x="505655" y="7019"/>
                  </a:lnTo>
                  <a:lnTo>
                    <a:pt x="530195" y="19560"/>
                  </a:lnTo>
                  <a:lnTo>
                    <a:pt x="461078" y="19560"/>
                  </a:lnTo>
                  <a:lnTo>
                    <a:pt x="414010" y="28904"/>
                  </a:lnTo>
                  <a:lnTo>
                    <a:pt x="375849" y="54491"/>
                  </a:lnTo>
                  <a:lnTo>
                    <a:pt x="350262" y="92652"/>
                  </a:lnTo>
                  <a:lnTo>
                    <a:pt x="340918" y="139720"/>
                  </a:lnTo>
                  <a:lnTo>
                    <a:pt x="350262" y="186789"/>
                  </a:lnTo>
                  <a:lnTo>
                    <a:pt x="375849" y="224950"/>
                  </a:lnTo>
                  <a:lnTo>
                    <a:pt x="414010" y="250536"/>
                  </a:lnTo>
                  <a:lnTo>
                    <a:pt x="461078" y="259880"/>
                  </a:lnTo>
                  <a:lnTo>
                    <a:pt x="530195" y="259880"/>
                  </a:lnTo>
                  <a:lnTo>
                    <a:pt x="505655" y="272422"/>
                  </a:lnTo>
                  <a:lnTo>
                    <a:pt x="461078" y="279441"/>
                  </a:lnTo>
                  <a:close/>
                </a:path>
                <a:path w="601344" h="280034">
                  <a:moveTo>
                    <a:pt x="530195" y="259880"/>
                  </a:moveTo>
                  <a:lnTo>
                    <a:pt x="461078" y="259880"/>
                  </a:lnTo>
                  <a:lnTo>
                    <a:pt x="508147" y="250536"/>
                  </a:lnTo>
                  <a:lnTo>
                    <a:pt x="546308" y="224950"/>
                  </a:lnTo>
                  <a:lnTo>
                    <a:pt x="571894" y="186789"/>
                  </a:lnTo>
                  <a:lnTo>
                    <a:pt x="581238" y="139720"/>
                  </a:lnTo>
                  <a:lnTo>
                    <a:pt x="571894" y="92652"/>
                  </a:lnTo>
                  <a:lnTo>
                    <a:pt x="546308" y="54491"/>
                  </a:lnTo>
                  <a:lnTo>
                    <a:pt x="508147" y="28904"/>
                  </a:lnTo>
                  <a:lnTo>
                    <a:pt x="461078" y="19560"/>
                  </a:lnTo>
                  <a:lnTo>
                    <a:pt x="530195" y="19560"/>
                  </a:lnTo>
                  <a:lnTo>
                    <a:pt x="544061" y="26647"/>
                  </a:lnTo>
                  <a:lnTo>
                    <a:pt x="574152" y="56737"/>
                  </a:lnTo>
                  <a:lnTo>
                    <a:pt x="593780" y="95144"/>
                  </a:lnTo>
                  <a:lnTo>
                    <a:pt x="600799" y="139720"/>
                  </a:lnTo>
                  <a:lnTo>
                    <a:pt x="593780" y="184297"/>
                  </a:lnTo>
                  <a:lnTo>
                    <a:pt x="574152" y="222703"/>
                  </a:lnTo>
                  <a:lnTo>
                    <a:pt x="544061" y="252794"/>
                  </a:lnTo>
                  <a:lnTo>
                    <a:pt x="530195" y="259880"/>
                  </a:lnTo>
                  <a:close/>
                </a:path>
                <a:path w="601344" h="280034">
                  <a:moveTo>
                    <a:pt x="497406" y="100599"/>
                  </a:moveTo>
                  <a:lnTo>
                    <a:pt x="424751" y="100599"/>
                  </a:lnTo>
                  <a:lnTo>
                    <a:pt x="426890" y="88548"/>
                  </a:lnTo>
                  <a:lnTo>
                    <a:pt x="429292" y="77545"/>
                  </a:lnTo>
                  <a:lnTo>
                    <a:pt x="432217" y="67589"/>
                  </a:lnTo>
                  <a:lnTo>
                    <a:pt x="435929" y="58682"/>
                  </a:lnTo>
                  <a:lnTo>
                    <a:pt x="438505" y="51260"/>
                  </a:lnTo>
                  <a:lnTo>
                    <a:pt x="441867" y="45409"/>
                  </a:lnTo>
                  <a:lnTo>
                    <a:pt x="445753" y="40606"/>
                  </a:lnTo>
                  <a:lnTo>
                    <a:pt x="449901" y="36327"/>
                  </a:lnTo>
                  <a:lnTo>
                    <a:pt x="452695" y="30738"/>
                  </a:lnTo>
                  <a:lnTo>
                    <a:pt x="469462" y="30738"/>
                  </a:lnTo>
                  <a:lnTo>
                    <a:pt x="472256" y="36327"/>
                  </a:lnTo>
                  <a:lnTo>
                    <a:pt x="476404" y="40606"/>
                  </a:lnTo>
                  <a:lnTo>
                    <a:pt x="480290" y="45409"/>
                  </a:lnTo>
                  <a:lnTo>
                    <a:pt x="483652" y="51260"/>
                  </a:lnTo>
                  <a:lnTo>
                    <a:pt x="486228" y="58682"/>
                  </a:lnTo>
                  <a:lnTo>
                    <a:pt x="489939" y="67589"/>
                  </a:lnTo>
                  <a:lnTo>
                    <a:pt x="492865" y="77545"/>
                  </a:lnTo>
                  <a:lnTo>
                    <a:pt x="495266" y="88548"/>
                  </a:lnTo>
                  <a:lnTo>
                    <a:pt x="497406" y="100599"/>
                  </a:lnTo>
                  <a:close/>
                </a:path>
                <a:path w="601344" h="280034">
                  <a:moveTo>
                    <a:pt x="413573" y="100599"/>
                  </a:moveTo>
                  <a:lnTo>
                    <a:pt x="357685" y="100599"/>
                  </a:lnTo>
                  <a:lnTo>
                    <a:pt x="371133" y="75580"/>
                  </a:lnTo>
                  <a:lnTo>
                    <a:pt x="389821" y="55539"/>
                  </a:lnTo>
                  <a:lnTo>
                    <a:pt x="412700" y="41261"/>
                  </a:lnTo>
                  <a:lnTo>
                    <a:pt x="438723" y="33533"/>
                  </a:lnTo>
                  <a:lnTo>
                    <a:pt x="430864" y="44405"/>
                  </a:lnTo>
                  <a:lnTo>
                    <a:pt x="424052" y="59730"/>
                  </a:lnTo>
                  <a:lnTo>
                    <a:pt x="418289" y="78723"/>
                  </a:lnTo>
                  <a:lnTo>
                    <a:pt x="413573" y="100599"/>
                  </a:lnTo>
                  <a:close/>
                </a:path>
                <a:path w="601344" h="280034">
                  <a:moveTo>
                    <a:pt x="564472" y="100599"/>
                  </a:moveTo>
                  <a:lnTo>
                    <a:pt x="508583" y="100599"/>
                  </a:lnTo>
                  <a:lnTo>
                    <a:pt x="503868" y="78723"/>
                  </a:lnTo>
                  <a:lnTo>
                    <a:pt x="498104" y="59730"/>
                  </a:lnTo>
                  <a:lnTo>
                    <a:pt x="491293" y="44405"/>
                  </a:lnTo>
                  <a:lnTo>
                    <a:pt x="483434" y="33533"/>
                  </a:lnTo>
                  <a:lnTo>
                    <a:pt x="509457" y="41261"/>
                  </a:lnTo>
                  <a:lnTo>
                    <a:pt x="532336" y="55539"/>
                  </a:lnTo>
                  <a:lnTo>
                    <a:pt x="551024" y="75580"/>
                  </a:lnTo>
                  <a:lnTo>
                    <a:pt x="564472" y="100599"/>
                  </a:lnTo>
                  <a:close/>
                </a:path>
                <a:path w="601344" h="280034">
                  <a:moveTo>
                    <a:pt x="413573" y="170459"/>
                  </a:moveTo>
                  <a:lnTo>
                    <a:pt x="354890" y="170459"/>
                  </a:lnTo>
                  <a:lnTo>
                    <a:pt x="353275" y="162512"/>
                  </a:lnTo>
                  <a:lnTo>
                    <a:pt x="352445" y="155090"/>
                  </a:lnTo>
                  <a:lnTo>
                    <a:pt x="352140" y="147667"/>
                  </a:lnTo>
                  <a:lnTo>
                    <a:pt x="352140" y="131774"/>
                  </a:lnTo>
                  <a:lnTo>
                    <a:pt x="352445" y="124351"/>
                  </a:lnTo>
                  <a:lnTo>
                    <a:pt x="353275" y="116928"/>
                  </a:lnTo>
                  <a:lnTo>
                    <a:pt x="354890" y="108982"/>
                  </a:lnTo>
                  <a:lnTo>
                    <a:pt x="413573" y="108982"/>
                  </a:lnTo>
                  <a:lnTo>
                    <a:pt x="411958" y="116928"/>
                  </a:lnTo>
                  <a:lnTo>
                    <a:pt x="411128" y="124351"/>
                  </a:lnTo>
                  <a:lnTo>
                    <a:pt x="410822" y="131774"/>
                  </a:lnTo>
                  <a:lnTo>
                    <a:pt x="410822" y="147667"/>
                  </a:lnTo>
                  <a:lnTo>
                    <a:pt x="411128" y="155090"/>
                  </a:lnTo>
                  <a:lnTo>
                    <a:pt x="411958" y="162512"/>
                  </a:lnTo>
                  <a:lnTo>
                    <a:pt x="413573" y="170459"/>
                  </a:lnTo>
                  <a:close/>
                </a:path>
                <a:path w="601344" h="280034">
                  <a:moveTo>
                    <a:pt x="500200" y="170459"/>
                  </a:moveTo>
                  <a:lnTo>
                    <a:pt x="421956" y="170459"/>
                  </a:lnTo>
                  <a:lnTo>
                    <a:pt x="421956" y="108982"/>
                  </a:lnTo>
                  <a:lnTo>
                    <a:pt x="500200" y="108982"/>
                  </a:lnTo>
                  <a:lnTo>
                    <a:pt x="500200" y="170459"/>
                  </a:lnTo>
                  <a:close/>
                </a:path>
                <a:path w="601344" h="280034">
                  <a:moveTo>
                    <a:pt x="567266" y="170459"/>
                  </a:moveTo>
                  <a:lnTo>
                    <a:pt x="508583" y="170459"/>
                  </a:lnTo>
                  <a:lnTo>
                    <a:pt x="510199" y="162512"/>
                  </a:lnTo>
                  <a:lnTo>
                    <a:pt x="511028" y="155090"/>
                  </a:lnTo>
                  <a:lnTo>
                    <a:pt x="511334" y="147667"/>
                  </a:lnTo>
                  <a:lnTo>
                    <a:pt x="511334" y="131774"/>
                  </a:lnTo>
                  <a:lnTo>
                    <a:pt x="511028" y="124351"/>
                  </a:lnTo>
                  <a:lnTo>
                    <a:pt x="510199" y="116928"/>
                  </a:lnTo>
                  <a:lnTo>
                    <a:pt x="508583" y="108982"/>
                  </a:lnTo>
                  <a:lnTo>
                    <a:pt x="567266" y="108982"/>
                  </a:lnTo>
                  <a:lnTo>
                    <a:pt x="568882" y="116928"/>
                  </a:lnTo>
                  <a:lnTo>
                    <a:pt x="569711" y="124351"/>
                  </a:lnTo>
                  <a:lnTo>
                    <a:pt x="570017" y="131774"/>
                  </a:lnTo>
                  <a:lnTo>
                    <a:pt x="570017" y="147667"/>
                  </a:lnTo>
                  <a:lnTo>
                    <a:pt x="569711" y="155090"/>
                  </a:lnTo>
                  <a:lnTo>
                    <a:pt x="568882" y="162512"/>
                  </a:lnTo>
                  <a:lnTo>
                    <a:pt x="567266" y="170459"/>
                  </a:lnTo>
                  <a:close/>
                </a:path>
                <a:path w="601344" h="280034">
                  <a:moveTo>
                    <a:pt x="438723" y="248703"/>
                  </a:moveTo>
                  <a:lnTo>
                    <a:pt x="412700" y="239359"/>
                  </a:lnTo>
                  <a:lnTo>
                    <a:pt x="389821" y="224251"/>
                  </a:lnTo>
                  <a:lnTo>
                    <a:pt x="371133" y="203905"/>
                  </a:lnTo>
                  <a:lnTo>
                    <a:pt x="357685" y="178842"/>
                  </a:lnTo>
                  <a:lnTo>
                    <a:pt x="413573" y="178842"/>
                  </a:lnTo>
                  <a:lnTo>
                    <a:pt x="418289" y="200761"/>
                  </a:lnTo>
                  <a:lnTo>
                    <a:pt x="424052" y="220060"/>
                  </a:lnTo>
                  <a:lnTo>
                    <a:pt x="430864" y="236215"/>
                  </a:lnTo>
                  <a:lnTo>
                    <a:pt x="438723" y="248703"/>
                  </a:lnTo>
                  <a:close/>
                </a:path>
                <a:path w="601344" h="280034">
                  <a:moveTo>
                    <a:pt x="469462" y="248703"/>
                  </a:moveTo>
                  <a:lnTo>
                    <a:pt x="452695" y="248703"/>
                  </a:lnTo>
                  <a:lnTo>
                    <a:pt x="449901" y="243114"/>
                  </a:lnTo>
                  <a:lnTo>
                    <a:pt x="445753" y="238835"/>
                  </a:lnTo>
                  <a:lnTo>
                    <a:pt x="441867" y="234032"/>
                  </a:lnTo>
                  <a:lnTo>
                    <a:pt x="438505" y="228181"/>
                  </a:lnTo>
                  <a:lnTo>
                    <a:pt x="435929" y="220758"/>
                  </a:lnTo>
                  <a:lnTo>
                    <a:pt x="432217" y="211851"/>
                  </a:lnTo>
                  <a:lnTo>
                    <a:pt x="429292" y="201896"/>
                  </a:lnTo>
                  <a:lnTo>
                    <a:pt x="426890" y="190893"/>
                  </a:lnTo>
                  <a:lnTo>
                    <a:pt x="424751" y="178842"/>
                  </a:lnTo>
                  <a:lnTo>
                    <a:pt x="497406" y="178842"/>
                  </a:lnTo>
                  <a:lnTo>
                    <a:pt x="495266" y="190893"/>
                  </a:lnTo>
                  <a:lnTo>
                    <a:pt x="492865" y="201896"/>
                  </a:lnTo>
                  <a:lnTo>
                    <a:pt x="489939" y="211851"/>
                  </a:lnTo>
                  <a:lnTo>
                    <a:pt x="486228" y="220758"/>
                  </a:lnTo>
                  <a:lnTo>
                    <a:pt x="483652" y="228181"/>
                  </a:lnTo>
                  <a:lnTo>
                    <a:pt x="480290" y="234032"/>
                  </a:lnTo>
                  <a:lnTo>
                    <a:pt x="476404" y="238835"/>
                  </a:lnTo>
                  <a:lnTo>
                    <a:pt x="472256" y="243114"/>
                  </a:lnTo>
                  <a:lnTo>
                    <a:pt x="469462" y="248703"/>
                  </a:lnTo>
                  <a:close/>
                </a:path>
                <a:path w="601344" h="280034">
                  <a:moveTo>
                    <a:pt x="483434" y="248703"/>
                  </a:moveTo>
                  <a:lnTo>
                    <a:pt x="491293" y="236215"/>
                  </a:lnTo>
                  <a:lnTo>
                    <a:pt x="498104" y="220060"/>
                  </a:lnTo>
                  <a:lnTo>
                    <a:pt x="503868" y="200761"/>
                  </a:lnTo>
                  <a:lnTo>
                    <a:pt x="508583" y="178842"/>
                  </a:lnTo>
                  <a:lnTo>
                    <a:pt x="564472" y="178842"/>
                  </a:lnTo>
                  <a:lnTo>
                    <a:pt x="551024" y="203905"/>
                  </a:lnTo>
                  <a:lnTo>
                    <a:pt x="532336" y="224251"/>
                  </a:lnTo>
                  <a:lnTo>
                    <a:pt x="509457" y="239359"/>
                  </a:lnTo>
                  <a:lnTo>
                    <a:pt x="483434" y="248703"/>
                  </a:lnTo>
                  <a:close/>
                </a:path>
              </a:pathLst>
            </a:custGeom>
            <a:solidFill>
              <a:srgbClr val="A3B5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873601" y="7722542"/>
              <a:ext cx="280035" cy="280035"/>
            </a:xfrm>
            <a:custGeom>
              <a:avLst/>
              <a:gdLst/>
              <a:ahLst/>
              <a:cxnLst/>
              <a:rect l="l" t="t" r="r" b="b"/>
              <a:pathLst>
                <a:path w="280034" h="280034">
                  <a:moveTo>
                    <a:pt x="139720" y="279441"/>
                  </a:moveTo>
                  <a:lnTo>
                    <a:pt x="95144" y="272422"/>
                  </a:lnTo>
                  <a:lnTo>
                    <a:pt x="56737" y="252794"/>
                  </a:lnTo>
                  <a:lnTo>
                    <a:pt x="26647" y="222703"/>
                  </a:lnTo>
                  <a:lnTo>
                    <a:pt x="7019" y="184297"/>
                  </a:lnTo>
                  <a:lnTo>
                    <a:pt x="0" y="139720"/>
                  </a:lnTo>
                  <a:lnTo>
                    <a:pt x="7019" y="95144"/>
                  </a:lnTo>
                  <a:lnTo>
                    <a:pt x="26647" y="56737"/>
                  </a:lnTo>
                  <a:lnTo>
                    <a:pt x="56737" y="26647"/>
                  </a:lnTo>
                  <a:lnTo>
                    <a:pt x="95144" y="7019"/>
                  </a:lnTo>
                  <a:lnTo>
                    <a:pt x="139720" y="0"/>
                  </a:lnTo>
                  <a:lnTo>
                    <a:pt x="184297" y="7019"/>
                  </a:lnTo>
                  <a:lnTo>
                    <a:pt x="208837" y="19560"/>
                  </a:lnTo>
                  <a:lnTo>
                    <a:pt x="139720" y="19560"/>
                  </a:lnTo>
                  <a:lnTo>
                    <a:pt x="92652" y="28904"/>
                  </a:lnTo>
                  <a:lnTo>
                    <a:pt x="54491" y="54491"/>
                  </a:lnTo>
                  <a:lnTo>
                    <a:pt x="28904" y="92652"/>
                  </a:lnTo>
                  <a:lnTo>
                    <a:pt x="19560" y="139720"/>
                  </a:lnTo>
                  <a:lnTo>
                    <a:pt x="28904" y="186789"/>
                  </a:lnTo>
                  <a:lnTo>
                    <a:pt x="54491" y="224950"/>
                  </a:lnTo>
                  <a:lnTo>
                    <a:pt x="92652" y="250536"/>
                  </a:lnTo>
                  <a:lnTo>
                    <a:pt x="139720" y="259880"/>
                  </a:lnTo>
                  <a:lnTo>
                    <a:pt x="208837" y="259880"/>
                  </a:lnTo>
                  <a:lnTo>
                    <a:pt x="184297" y="272422"/>
                  </a:lnTo>
                  <a:lnTo>
                    <a:pt x="139720" y="279441"/>
                  </a:lnTo>
                  <a:close/>
                </a:path>
                <a:path w="280034" h="280034">
                  <a:moveTo>
                    <a:pt x="208837" y="259880"/>
                  </a:moveTo>
                  <a:lnTo>
                    <a:pt x="139720" y="259880"/>
                  </a:lnTo>
                  <a:lnTo>
                    <a:pt x="186789" y="250536"/>
                  </a:lnTo>
                  <a:lnTo>
                    <a:pt x="224950" y="224950"/>
                  </a:lnTo>
                  <a:lnTo>
                    <a:pt x="250536" y="186789"/>
                  </a:lnTo>
                  <a:lnTo>
                    <a:pt x="259880" y="139720"/>
                  </a:lnTo>
                  <a:lnTo>
                    <a:pt x="250536" y="92652"/>
                  </a:lnTo>
                  <a:lnTo>
                    <a:pt x="224950" y="54491"/>
                  </a:lnTo>
                  <a:lnTo>
                    <a:pt x="186789" y="28904"/>
                  </a:lnTo>
                  <a:lnTo>
                    <a:pt x="139720" y="19560"/>
                  </a:lnTo>
                  <a:lnTo>
                    <a:pt x="208837" y="19560"/>
                  </a:lnTo>
                  <a:lnTo>
                    <a:pt x="222703" y="26647"/>
                  </a:lnTo>
                  <a:lnTo>
                    <a:pt x="252794" y="56737"/>
                  </a:lnTo>
                  <a:lnTo>
                    <a:pt x="272422" y="95144"/>
                  </a:lnTo>
                  <a:lnTo>
                    <a:pt x="279441" y="139720"/>
                  </a:lnTo>
                  <a:lnTo>
                    <a:pt x="272422" y="184297"/>
                  </a:lnTo>
                  <a:lnTo>
                    <a:pt x="252794" y="222703"/>
                  </a:lnTo>
                  <a:lnTo>
                    <a:pt x="222703" y="252794"/>
                  </a:lnTo>
                  <a:lnTo>
                    <a:pt x="208837" y="259880"/>
                  </a:lnTo>
                  <a:close/>
                </a:path>
                <a:path w="280034" h="280034">
                  <a:moveTo>
                    <a:pt x="176048" y="100599"/>
                  </a:moveTo>
                  <a:lnTo>
                    <a:pt x="103393" y="100599"/>
                  </a:lnTo>
                  <a:lnTo>
                    <a:pt x="105532" y="88548"/>
                  </a:lnTo>
                  <a:lnTo>
                    <a:pt x="107934" y="77545"/>
                  </a:lnTo>
                  <a:lnTo>
                    <a:pt x="110859" y="67589"/>
                  </a:lnTo>
                  <a:lnTo>
                    <a:pt x="114571" y="58682"/>
                  </a:lnTo>
                  <a:lnTo>
                    <a:pt x="117147" y="51260"/>
                  </a:lnTo>
                  <a:lnTo>
                    <a:pt x="120509" y="45409"/>
                  </a:lnTo>
                  <a:lnTo>
                    <a:pt x="124395" y="40606"/>
                  </a:lnTo>
                  <a:lnTo>
                    <a:pt x="128543" y="36327"/>
                  </a:lnTo>
                  <a:lnTo>
                    <a:pt x="131337" y="30738"/>
                  </a:lnTo>
                  <a:lnTo>
                    <a:pt x="148104" y="30738"/>
                  </a:lnTo>
                  <a:lnTo>
                    <a:pt x="150898" y="36327"/>
                  </a:lnTo>
                  <a:lnTo>
                    <a:pt x="155046" y="40606"/>
                  </a:lnTo>
                  <a:lnTo>
                    <a:pt x="158932" y="45409"/>
                  </a:lnTo>
                  <a:lnTo>
                    <a:pt x="162294" y="51260"/>
                  </a:lnTo>
                  <a:lnTo>
                    <a:pt x="164870" y="58682"/>
                  </a:lnTo>
                  <a:lnTo>
                    <a:pt x="168581" y="67589"/>
                  </a:lnTo>
                  <a:lnTo>
                    <a:pt x="171507" y="77545"/>
                  </a:lnTo>
                  <a:lnTo>
                    <a:pt x="173908" y="88548"/>
                  </a:lnTo>
                  <a:lnTo>
                    <a:pt x="176048" y="100599"/>
                  </a:lnTo>
                  <a:close/>
                </a:path>
                <a:path w="280034" h="280034">
                  <a:moveTo>
                    <a:pt x="92215" y="100599"/>
                  </a:moveTo>
                  <a:lnTo>
                    <a:pt x="36327" y="100599"/>
                  </a:lnTo>
                  <a:lnTo>
                    <a:pt x="49775" y="75580"/>
                  </a:lnTo>
                  <a:lnTo>
                    <a:pt x="68463" y="55539"/>
                  </a:lnTo>
                  <a:lnTo>
                    <a:pt x="91342" y="41261"/>
                  </a:lnTo>
                  <a:lnTo>
                    <a:pt x="117365" y="33533"/>
                  </a:lnTo>
                  <a:lnTo>
                    <a:pt x="109506" y="44405"/>
                  </a:lnTo>
                  <a:lnTo>
                    <a:pt x="102694" y="59730"/>
                  </a:lnTo>
                  <a:lnTo>
                    <a:pt x="96931" y="78723"/>
                  </a:lnTo>
                  <a:lnTo>
                    <a:pt x="92215" y="100599"/>
                  </a:lnTo>
                  <a:close/>
                </a:path>
                <a:path w="280034" h="280034">
                  <a:moveTo>
                    <a:pt x="243114" y="100599"/>
                  </a:moveTo>
                  <a:lnTo>
                    <a:pt x="187225" y="100599"/>
                  </a:lnTo>
                  <a:lnTo>
                    <a:pt x="182510" y="78723"/>
                  </a:lnTo>
                  <a:lnTo>
                    <a:pt x="176746" y="59730"/>
                  </a:lnTo>
                  <a:lnTo>
                    <a:pt x="169935" y="44405"/>
                  </a:lnTo>
                  <a:lnTo>
                    <a:pt x="162076" y="33533"/>
                  </a:lnTo>
                  <a:lnTo>
                    <a:pt x="188099" y="41261"/>
                  </a:lnTo>
                  <a:lnTo>
                    <a:pt x="210978" y="55539"/>
                  </a:lnTo>
                  <a:lnTo>
                    <a:pt x="229666" y="75580"/>
                  </a:lnTo>
                  <a:lnTo>
                    <a:pt x="243114" y="100599"/>
                  </a:lnTo>
                  <a:close/>
                </a:path>
                <a:path w="280034" h="280034">
                  <a:moveTo>
                    <a:pt x="92215" y="170459"/>
                  </a:moveTo>
                  <a:lnTo>
                    <a:pt x="33533" y="170459"/>
                  </a:lnTo>
                  <a:lnTo>
                    <a:pt x="31917" y="162512"/>
                  </a:lnTo>
                  <a:lnTo>
                    <a:pt x="31087" y="155090"/>
                  </a:lnTo>
                  <a:lnTo>
                    <a:pt x="30782" y="147667"/>
                  </a:lnTo>
                  <a:lnTo>
                    <a:pt x="30782" y="131774"/>
                  </a:lnTo>
                  <a:lnTo>
                    <a:pt x="31087" y="124351"/>
                  </a:lnTo>
                  <a:lnTo>
                    <a:pt x="31917" y="116928"/>
                  </a:lnTo>
                  <a:lnTo>
                    <a:pt x="33533" y="108982"/>
                  </a:lnTo>
                  <a:lnTo>
                    <a:pt x="92215" y="108982"/>
                  </a:lnTo>
                  <a:lnTo>
                    <a:pt x="90600" y="116928"/>
                  </a:lnTo>
                  <a:lnTo>
                    <a:pt x="89770" y="124351"/>
                  </a:lnTo>
                  <a:lnTo>
                    <a:pt x="89464" y="131774"/>
                  </a:lnTo>
                  <a:lnTo>
                    <a:pt x="89464" y="147667"/>
                  </a:lnTo>
                  <a:lnTo>
                    <a:pt x="89770" y="155090"/>
                  </a:lnTo>
                  <a:lnTo>
                    <a:pt x="90600" y="162512"/>
                  </a:lnTo>
                  <a:lnTo>
                    <a:pt x="92215" y="170459"/>
                  </a:lnTo>
                  <a:close/>
                </a:path>
                <a:path w="280034" h="280034">
                  <a:moveTo>
                    <a:pt x="178842" y="170459"/>
                  </a:moveTo>
                  <a:lnTo>
                    <a:pt x="100599" y="170459"/>
                  </a:lnTo>
                  <a:lnTo>
                    <a:pt x="100599" y="108982"/>
                  </a:lnTo>
                  <a:lnTo>
                    <a:pt x="178842" y="108982"/>
                  </a:lnTo>
                  <a:lnTo>
                    <a:pt x="178842" y="170459"/>
                  </a:lnTo>
                  <a:close/>
                </a:path>
                <a:path w="280034" h="280034">
                  <a:moveTo>
                    <a:pt x="245908" y="170459"/>
                  </a:moveTo>
                  <a:lnTo>
                    <a:pt x="187225" y="170459"/>
                  </a:lnTo>
                  <a:lnTo>
                    <a:pt x="188841" y="162512"/>
                  </a:lnTo>
                  <a:lnTo>
                    <a:pt x="189671" y="155090"/>
                  </a:lnTo>
                  <a:lnTo>
                    <a:pt x="189976" y="147667"/>
                  </a:lnTo>
                  <a:lnTo>
                    <a:pt x="189976" y="131774"/>
                  </a:lnTo>
                  <a:lnTo>
                    <a:pt x="189671" y="124351"/>
                  </a:lnTo>
                  <a:lnTo>
                    <a:pt x="188841" y="116928"/>
                  </a:lnTo>
                  <a:lnTo>
                    <a:pt x="187225" y="108982"/>
                  </a:lnTo>
                  <a:lnTo>
                    <a:pt x="245908" y="108982"/>
                  </a:lnTo>
                  <a:lnTo>
                    <a:pt x="247524" y="116928"/>
                  </a:lnTo>
                  <a:lnTo>
                    <a:pt x="248353" y="124351"/>
                  </a:lnTo>
                  <a:lnTo>
                    <a:pt x="248659" y="131774"/>
                  </a:lnTo>
                  <a:lnTo>
                    <a:pt x="248659" y="147667"/>
                  </a:lnTo>
                  <a:lnTo>
                    <a:pt x="248353" y="155090"/>
                  </a:lnTo>
                  <a:lnTo>
                    <a:pt x="247524" y="162512"/>
                  </a:lnTo>
                  <a:lnTo>
                    <a:pt x="245908" y="170459"/>
                  </a:lnTo>
                  <a:close/>
                </a:path>
                <a:path w="280034" h="280034">
                  <a:moveTo>
                    <a:pt x="117365" y="248703"/>
                  </a:moveTo>
                  <a:lnTo>
                    <a:pt x="91342" y="239359"/>
                  </a:lnTo>
                  <a:lnTo>
                    <a:pt x="68463" y="224251"/>
                  </a:lnTo>
                  <a:lnTo>
                    <a:pt x="49775" y="203905"/>
                  </a:lnTo>
                  <a:lnTo>
                    <a:pt x="36327" y="178842"/>
                  </a:lnTo>
                  <a:lnTo>
                    <a:pt x="92215" y="178842"/>
                  </a:lnTo>
                  <a:lnTo>
                    <a:pt x="96931" y="200761"/>
                  </a:lnTo>
                  <a:lnTo>
                    <a:pt x="102694" y="220060"/>
                  </a:lnTo>
                  <a:lnTo>
                    <a:pt x="109506" y="236215"/>
                  </a:lnTo>
                  <a:lnTo>
                    <a:pt x="117365" y="248703"/>
                  </a:lnTo>
                  <a:close/>
                </a:path>
                <a:path w="280034" h="280034">
                  <a:moveTo>
                    <a:pt x="148104" y="248703"/>
                  </a:moveTo>
                  <a:lnTo>
                    <a:pt x="131337" y="248703"/>
                  </a:lnTo>
                  <a:lnTo>
                    <a:pt x="128543" y="243114"/>
                  </a:lnTo>
                  <a:lnTo>
                    <a:pt x="124395" y="238835"/>
                  </a:lnTo>
                  <a:lnTo>
                    <a:pt x="120509" y="234032"/>
                  </a:lnTo>
                  <a:lnTo>
                    <a:pt x="117147" y="228181"/>
                  </a:lnTo>
                  <a:lnTo>
                    <a:pt x="114571" y="220758"/>
                  </a:lnTo>
                  <a:lnTo>
                    <a:pt x="110859" y="211851"/>
                  </a:lnTo>
                  <a:lnTo>
                    <a:pt x="107934" y="201896"/>
                  </a:lnTo>
                  <a:lnTo>
                    <a:pt x="105532" y="190893"/>
                  </a:lnTo>
                  <a:lnTo>
                    <a:pt x="103393" y="178842"/>
                  </a:lnTo>
                  <a:lnTo>
                    <a:pt x="176048" y="178842"/>
                  </a:lnTo>
                  <a:lnTo>
                    <a:pt x="173908" y="190893"/>
                  </a:lnTo>
                  <a:lnTo>
                    <a:pt x="171507" y="201896"/>
                  </a:lnTo>
                  <a:lnTo>
                    <a:pt x="168581" y="211851"/>
                  </a:lnTo>
                  <a:lnTo>
                    <a:pt x="164870" y="220758"/>
                  </a:lnTo>
                  <a:lnTo>
                    <a:pt x="162294" y="228181"/>
                  </a:lnTo>
                  <a:lnTo>
                    <a:pt x="158932" y="234032"/>
                  </a:lnTo>
                  <a:lnTo>
                    <a:pt x="155046" y="238835"/>
                  </a:lnTo>
                  <a:lnTo>
                    <a:pt x="150898" y="243114"/>
                  </a:lnTo>
                  <a:lnTo>
                    <a:pt x="148104" y="248703"/>
                  </a:lnTo>
                  <a:close/>
                </a:path>
                <a:path w="280034" h="280034">
                  <a:moveTo>
                    <a:pt x="162076" y="248703"/>
                  </a:moveTo>
                  <a:lnTo>
                    <a:pt x="169935" y="236215"/>
                  </a:lnTo>
                  <a:lnTo>
                    <a:pt x="176746" y="220060"/>
                  </a:lnTo>
                  <a:lnTo>
                    <a:pt x="182510" y="200761"/>
                  </a:lnTo>
                  <a:lnTo>
                    <a:pt x="187225" y="178842"/>
                  </a:lnTo>
                  <a:lnTo>
                    <a:pt x="243114" y="178842"/>
                  </a:lnTo>
                  <a:lnTo>
                    <a:pt x="229666" y="203905"/>
                  </a:lnTo>
                  <a:lnTo>
                    <a:pt x="210978" y="224251"/>
                  </a:lnTo>
                  <a:lnTo>
                    <a:pt x="188099" y="239359"/>
                  </a:lnTo>
                  <a:lnTo>
                    <a:pt x="162076" y="248703"/>
                  </a:lnTo>
                  <a:close/>
                </a:path>
              </a:pathLst>
            </a:custGeom>
            <a:solidFill>
              <a:srgbClr val="ABA1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202614" y="4623324"/>
              <a:ext cx="1007110" cy="3631565"/>
            </a:xfrm>
            <a:custGeom>
              <a:avLst/>
              <a:gdLst/>
              <a:ahLst/>
              <a:cxnLst/>
              <a:rect l="l" t="t" r="r" b="b"/>
              <a:pathLst>
                <a:path w="1007109" h="3631565">
                  <a:moveTo>
                    <a:pt x="1006769" y="499759"/>
                  </a:moveTo>
                  <a:lnTo>
                    <a:pt x="998547" y="542873"/>
                  </a:lnTo>
                  <a:lnTo>
                    <a:pt x="973624" y="580549"/>
                  </a:lnTo>
                  <a:lnTo>
                    <a:pt x="935932" y="605601"/>
                  </a:lnTo>
                  <a:lnTo>
                    <a:pt x="893093" y="613952"/>
                  </a:lnTo>
                  <a:lnTo>
                    <a:pt x="850254" y="605601"/>
                  </a:lnTo>
                  <a:lnTo>
                    <a:pt x="812562" y="580549"/>
                  </a:lnTo>
                  <a:lnTo>
                    <a:pt x="614212" y="382199"/>
                  </a:lnTo>
                  <a:lnTo>
                    <a:pt x="614212" y="3517477"/>
                  </a:lnTo>
                  <a:lnTo>
                    <a:pt x="605294" y="3561934"/>
                  </a:lnTo>
                  <a:lnTo>
                    <a:pt x="580937" y="3598137"/>
                  </a:lnTo>
                  <a:lnTo>
                    <a:pt x="544734" y="3622494"/>
                  </a:lnTo>
                  <a:lnTo>
                    <a:pt x="500277" y="3631411"/>
                  </a:lnTo>
                  <a:lnTo>
                    <a:pt x="455820" y="3622494"/>
                  </a:lnTo>
                  <a:lnTo>
                    <a:pt x="419616" y="3598137"/>
                  </a:lnTo>
                  <a:lnTo>
                    <a:pt x="395259" y="3561934"/>
                  </a:lnTo>
                  <a:lnTo>
                    <a:pt x="386342" y="3517477"/>
                  </a:lnTo>
                  <a:lnTo>
                    <a:pt x="386342" y="389967"/>
                  </a:lnTo>
                  <a:lnTo>
                    <a:pt x="194724" y="582103"/>
                  </a:lnTo>
                  <a:lnTo>
                    <a:pt x="157032" y="607236"/>
                  </a:lnTo>
                  <a:lnTo>
                    <a:pt x="114193" y="615765"/>
                  </a:lnTo>
                  <a:lnTo>
                    <a:pt x="71354" y="607592"/>
                  </a:lnTo>
                  <a:lnTo>
                    <a:pt x="33662" y="582620"/>
                  </a:lnTo>
                  <a:lnTo>
                    <a:pt x="8528" y="544928"/>
                  </a:lnTo>
                  <a:lnTo>
                    <a:pt x="0" y="502089"/>
                  </a:lnTo>
                  <a:lnTo>
                    <a:pt x="8172" y="459251"/>
                  </a:lnTo>
                  <a:lnTo>
                    <a:pt x="33144" y="421558"/>
                  </a:lnTo>
                  <a:lnTo>
                    <a:pt x="418969" y="33662"/>
                  </a:lnTo>
                  <a:lnTo>
                    <a:pt x="458328" y="7703"/>
                  </a:lnTo>
                  <a:lnTo>
                    <a:pt x="503902" y="0"/>
                  </a:lnTo>
                  <a:lnTo>
                    <a:pt x="526406" y="1756"/>
                  </a:lnTo>
                  <a:lnTo>
                    <a:pt x="569083" y="18279"/>
                  </a:lnTo>
                  <a:lnTo>
                    <a:pt x="973624" y="418969"/>
                  </a:lnTo>
                  <a:lnTo>
                    <a:pt x="998547" y="456839"/>
                  </a:lnTo>
                  <a:lnTo>
                    <a:pt x="1004721" y="478032"/>
                  </a:lnTo>
                  <a:lnTo>
                    <a:pt x="1006769" y="499759"/>
                  </a:lnTo>
                  <a:close/>
                </a:path>
              </a:pathLst>
            </a:custGeom>
            <a:solidFill>
              <a:srgbClr val="A3B5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419610" y="1419227"/>
            <a:ext cx="15589250" cy="22631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225">
              <a:lnSpc>
                <a:spcPct val="100000"/>
              </a:lnSpc>
              <a:spcBef>
                <a:spcPts val="95"/>
              </a:spcBef>
            </a:pPr>
            <a:r>
              <a:rPr sz="3200" spc="-120" dirty="0">
                <a:solidFill>
                  <a:srgbClr val="FFFFFF"/>
                </a:solidFill>
                <a:latin typeface="Trebuchet MS"/>
                <a:cs typeface="Trebuchet MS"/>
              </a:rPr>
              <a:t>Social</a:t>
            </a:r>
            <a:r>
              <a:rPr sz="3200" spc="-35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200" spc="-80" dirty="0">
                <a:solidFill>
                  <a:srgbClr val="FFFFFF"/>
                </a:solidFill>
                <a:latin typeface="Trebuchet MS"/>
                <a:cs typeface="Trebuchet MS"/>
              </a:rPr>
              <a:t>Potential</a:t>
            </a:r>
            <a:endParaRPr sz="3200">
              <a:latin typeface="Trebuchet MS"/>
              <a:cs typeface="Trebuchet MS"/>
            </a:endParaRPr>
          </a:p>
          <a:p>
            <a:pPr marL="12700" marR="5080">
              <a:lnSpc>
                <a:spcPts val="6000"/>
              </a:lnSpc>
              <a:spcBef>
                <a:spcPts val="1730"/>
              </a:spcBef>
            </a:pPr>
            <a:r>
              <a:rPr sz="6250" spc="-34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6250" spc="-39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6250" spc="-430" dirty="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sz="6250" spc="-57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6250" spc="-39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6250" spc="-38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6250" spc="-56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6250" spc="-41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6250" spc="-4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6250" spc="-1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6250" spc="-565" dirty="0">
                <a:solidFill>
                  <a:srgbClr val="FFFFFF"/>
                </a:solidFill>
                <a:latin typeface="Trebuchet MS"/>
                <a:cs typeface="Trebuchet MS"/>
              </a:rPr>
              <a:t>w</a:t>
            </a:r>
            <a:r>
              <a:rPr sz="6250" spc="-73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6250" spc="-56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6250" spc="-215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sz="6250" spc="-1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6250" spc="-74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6250" spc="-61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6250" spc="-56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6250" spc="-810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6250" spc="-610" dirty="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sz="6250" spc="-54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6250" spc="-74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6250" spc="-725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6250" spc="-22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6250" spc="-1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6250" spc="-509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6250" spc="-50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6250" spc="-740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6250" spc="-67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6250" spc="-49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6250" spc="-67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6250" spc="-52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6250" spc="-15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6250" spc="-1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6250" spc="-545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sz="6250" spc="-90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6250" spc="-660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6250" spc="-16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6250" spc="-1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6250" spc="6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6250" spc="-116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6250" spc="-540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sz="6250" spc="-67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6250" spc="-475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6250" spc="-540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sz="6250" spc="-52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6250" spc="-15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6250" spc="-48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6250" spc="-450" dirty="0">
                <a:solidFill>
                  <a:srgbClr val="FFFFFF"/>
                </a:solidFill>
                <a:latin typeface="Trebuchet MS"/>
                <a:cs typeface="Trebuchet MS"/>
              </a:rPr>
              <a:t>approval</a:t>
            </a:r>
            <a:r>
              <a:rPr sz="6250" spc="-1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6250" spc="-415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6250" spc="-74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6250" spc="-409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6250" spc="-57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6250" spc="-44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6250" spc="-60" dirty="0">
                <a:solidFill>
                  <a:srgbClr val="FFFFFF"/>
                </a:solidFill>
                <a:latin typeface="Trebuchet MS"/>
                <a:cs typeface="Trebuchet MS"/>
              </a:rPr>
              <a:t>g</a:t>
            </a:r>
            <a:r>
              <a:rPr sz="6250" spc="-11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6250" spc="-67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6250" spc="1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6250" spc="-1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6250" spc="-425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6250" spc="-11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6250" spc="-59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6250" spc="-894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6250" spc="-560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6250" spc="-72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6250" spc="-550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6250" spc="-595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6250" spc="-55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6250" spc="-210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6250" spc="-11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6250" spc="-350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6250" spc="-117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6250" spc="-71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6250" spc="-72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6250" spc="-54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6250" spc="-56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6250" spc="-530" dirty="0">
                <a:solidFill>
                  <a:srgbClr val="FFFFFF"/>
                </a:solidFill>
                <a:latin typeface="Trebuchet MS"/>
                <a:cs typeface="Trebuchet MS"/>
              </a:rPr>
              <a:t>r</a:t>
            </a:r>
            <a:r>
              <a:rPr sz="6250" spc="-58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6250" spc="-88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6250" spc="-545" dirty="0">
                <a:solidFill>
                  <a:srgbClr val="FFFFFF"/>
                </a:solidFill>
                <a:latin typeface="Trebuchet MS"/>
                <a:cs typeface="Trebuchet MS"/>
              </a:rPr>
              <a:t>t</a:t>
            </a:r>
            <a:r>
              <a:rPr sz="6250" spc="-71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6250" spc="-53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6250" spc="-58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6250" spc="-535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6250" spc="-195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6250" spc="-11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6250" spc="-944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6250" spc="-860" dirty="0">
                <a:solidFill>
                  <a:srgbClr val="FFFFFF"/>
                </a:solidFill>
                <a:latin typeface="Trebuchet MS"/>
                <a:cs typeface="Trebuchet MS"/>
              </a:rPr>
              <a:t>ev</a:t>
            </a:r>
            <a:r>
              <a:rPr sz="6250" spc="-73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6250" spc="-944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6250" spc="-73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6250" spc="-360" dirty="0">
                <a:solidFill>
                  <a:srgbClr val="FFFFFF"/>
                </a:solidFill>
                <a:latin typeface="Trebuchet MS"/>
                <a:cs typeface="Trebuchet MS"/>
              </a:rPr>
              <a:t>.</a:t>
            </a:r>
            <a:endParaRPr sz="625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229375" y="5615468"/>
            <a:ext cx="2523490" cy="183451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7390"/>
              </a:lnSpc>
              <a:spcBef>
                <a:spcPts val="130"/>
              </a:spcBef>
            </a:pPr>
            <a:r>
              <a:rPr sz="6650" spc="-340" dirty="0">
                <a:solidFill>
                  <a:srgbClr val="FFFFFF"/>
                </a:solidFill>
                <a:latin typeface="Arial MT"/>
                <a:cs typeface="Arial MT"/>
              </a:rPr>
              <a:t>x4</a:t>
            </a:r>
            <a:endParaRPr sz="6650">
              <a:latin typeface="Arial MT"/>
              <a:cs typeface="Arial MT"/>
            </a:endParaRPr>
          </a:p>
          <a:p>
            <a:pPr marL="12700" marR="5080">
              <a:lnSpc>
                <a:spcPct val="73900"/>
              </a:lnSpc>
              <a:spcBef>
                <a:spcPts val="520"/>
              </a:spcBef>
            </a:pPr>
            <a:r>
              <a:rPr sz="3550" spc="-315" dirty="0">
                <a:solidFill>
                  <a:srgbClr val="FFFFFF"/>
                </a:solidFill>
                <a:latin typeface="Arial MT"/>
                <a:cs typeface="Arial MT"/>
              </a:rPr>
              <a:t>Human</a:t>
            </a:r>
            <a:r>
              <a:rPr sz="3550" spc="-7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3550" spc="-120" dirty="0">
                <a:solidFill>
                  <a:srgbClr val="FFFFFF"/>
                </a:solidFill>
                <a:latin typeface="Arial MT"/>
                <a:cs typeface="Arial MT"/>
              </a:rPr>
              <a:t>capital </a:t>
            </a:r>
            <a:r>
              <a:rPr sz="3550" spc="-60" dirty="0">
                <a:solidFill>
                  <a:srgbClr val="FFFFFF"/>
                </a:solidFill>
                <a:latin typeface="Arial MT"/>
                <a:cs typeface="Arial MT"/>
              </a:rPr>
              <a:t>performance</a:t>
            </a:r>
            <a:endParaRPr sz="355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218184" y="5705301"/>
            <a:ext cx="1711325" cy="7512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7125" spc="-494" baseline="-2923" dirty="0">
                <a:solidFill>
                  <a:srgbClr val="FFFFFF"/>
                </a:solidFill>
                <a:latin typeface="Arial MT"/>
                <a:cs typeface="Arial MT"/>
              </a:rPr>
              <a:t>x</a:t>
            </a:r>
            <a:r>
              <a:rPr sz="7125" spc="577" baseline="-2923" dirty="0">
                <a:solidFill>
                  <a:srgbClr val="FFFFFF"/>
                </a:solidFill>
                <a:latin typeface="Arial MT"/>
                <a:cs typeface="Arial MT"/>
              </a:rPr>
              <a:t>2</a:t>
            </a:r>
            <a:r>
              <a:rPr sz="2100" spc="-17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2100" spc="-155" dirty="0">
                <a:solidFill>
                  <a:srgbClr val="FFFFFF"/>
                </a:solidFill>
                <a:latin typeface="Arial MT"/>
                <a:cs typeface="Arial MT"/>
              </a:rPr>
              <a:t>nn</a:t>
            </a:r>
            <a:r>
              <a:rPr sz="2100" spc="-19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2100" spc="-185" dirty="0">
                <a:solidFill>
                  <a:srgbClr val="FFFFFF"/>
                </a:solidFill>
                <a:latin typeface="Arial MT"/>
                <a:cs typeface="Arial MT"/>
              </a:rPr>
              <a:t>v</a:t>
            </a:r>
            <a:r>
              <a:rPr sz="2100" spc="-26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2100" spc="-9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2100" spc="-15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2100" spc="-14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210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endParaRPr sz="210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4237203" y="6914935"/>
            <a:ext cx="2883535" cy="7512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7125" spc="-330" baseline="-2923" dirty="0">
                <a:solidFill>
                  <a:srgbClr val="FFFFFF"/>
                </a:solidFill>
                <a:latin typeface="Arial MT"/>
                <a:cs typeface="Arial MT"/>
              </a:rPr>
              <a:t>x</a:t>
            </a:r>
            <a:r>
              <a:rPr sz="7125" spc="-322" baseline="-2923" dirty="0">
                <a:solidFill>
                  <a:srgbClr val="FFFFFF"/>
                </a:solidFill>
                <a:latin typeface="Arial MT"/>
                <a:cs typeface="Arial MT"/>
              </a:rPr>
              <a:t>2</a:t>
            </a:r>
            <a:r>
              <a:rPr sz="7125" spc="-450" baseline="-2923" dirty="0">
                <a:solidFill>
                  <a:srgbClr val="FFFFFF"/>
                </a:solidFill>
                <a:latin typeface="Arial MT"/>
                <a:cs typeface="Arial MT"/>
              </a:rPr>
              <a:t>.</a:t>
            </a:r>
            <a:r>
              <a:rPr sz="7125" spc="562" baseline="-2923" dirty="0">
                <a:solidFill>
                  <a:srgbClr val="FFFFFF"/>
                </a:solidFill>
                <a:latin typeface="Arial MT"/>
                <a:cs typeface="Arial MT"/>
              </a:rPr>
              <a:t>5</a:t>
            </a:r>
            <a:r>
              <a:rPr sz="2100" spc="-185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2100" spc="-19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2100" spc="-9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2100" spc="-12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2100" spc="-15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2100" spc="-145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r>
              <a:rPr sz="2100" spc="-12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2100" spc="-15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2100" spc="-15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2100" spc="-15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2100" spc="-155" dirty="0">
                <a:solidFill>
                  <a:srgbClr val="FFFFFF"/>
                </a:solidFill>
                <a:latin typeface="Arial MT"/>
                <a:cs typeface="Arial MT"/>
              </a:rPr>
              <a:t>u</a:t>
            </a:r>
            <a:r>
              <a:rPr sz="2100" spc="-140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2100" spc="-155" dirty="0">
                <a:solidFill>
                  <a:srgbClr val="FFFFFF"/>
                </a:solidFill>
                <a:latin typeface="Arial MT"/>
                <a:cs typeface="Arial MT"/>
              </a:rPr>
              <a:t>sh</a:t>
            </a:r>
            <a:r>
              <a:rPr sz="2100" spc="-15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2100" dirty="0">
                <a:solidFill>
                  <a:srgbClr val="FFFFFF"/>
                </a:solidFill>
                <a:latin typeface="Arial MT"/>
                <a:cs typeface="Arial MT"/>
              </a:rPr>
              <a:t>p</a:t>
            </a:r>
            <a:endParaRPr sz="210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403556" y="5804221"/>
            <a:ext cx="3031490" cy="2157730"/>
          </a:xfrm>
          <a:prstGeom prst="rect">
            <a:avLst/>
          </a:prstGeom>
        </p:spPr>
        <p:txBody>
          <a:bodyPr vert="horz" wrap="square" lIns="0" tIns="104139" rIns="0" bIns="0" rtlCol="0">
            <a:spAutoFit/>
          </a:bodyPr>
          <a:lstStyle/>
          <a:p>
            <a:pPr marL="12700" marR="104775">
              <a:lnSpc>
                <a:spcPts val="3920"/>
              </a:lnSpc>
              <a:spcBef>
                <a:spcPts val="819"/>
              </a:spcBef>
            </a:pPr>
            <a:r>
              <a:rPr sz="3850" spc="-340" dirty="0">
                <a:solidFill>
                  <a:srgbClr val="FFFFFF"/>
                </a:solidFill>
                <a:latin typeface="Trebuchet MS"/>
                <a:cs typeface="Trebuchet MS"/>
              </a:rPr>
              <a:t>Negative</a:t>
            </a:r>
            <a:r>
              <a:rPr sz="3850" spc="-8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50" spc="-335" dirty="0">
                <a:solidFill>
                  <a:srgbClr val="FFFFFF"/>
                </a:solidFill>
                <a:latin typeface="Trebuchet MS"/>
                <a:cs typeface="Trebuchet MS"/>
              </a:rPr>
              <a:t>impact </a:t>
            </a:r>
            <a:r>
              <a:rPr sz="3850" spc="-240" dirty="0">
                <a:solidFill>
                  <a:srgbClr val="FFFFFF"/>
                </a:solidFill>
                <a:latin typeface="Trebuchet MS"/>
                <a:cs typeface="Trebuchet MS"/>
              </a:rPr>
              <a:t>on</a:t>
            </a:r>
            <a:r>
              <a:rPr sz="3850" spc="-8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850" spc="-25" dirty="0">
                <a:solidFill>
                  <a:srgbClr val="FFFFFF"/>
                </a:solidFill>
                <a:latin typeface="Trebuchet MS"/>
                <a:cs typeface="Trebuchet MS"/>
              </a:rPr>
              <a:t>GDP</a:t>
            </a:r>
            <a:endParaRPr sz="3850">
              <a:latin typeface="Trebuchet MS"/>
              <a:cs typeface="Trebuchet MS"/>
            </a:endParaRPr>
          </a:p>
          <a:p>
            <a:pPr marL="28575" marR="5080">
              <a:lnSpc>
                <a:spcPts val="1930"/>
              </a:lnSpc>
              <a:spcBef>
                <a:spcPts val="530"/>
              </a:spcBef>
            </a:pPr>
            <a:r>
              <a:rPr sz="1850" spc="-120" dirty="0">
                <a:solidFill>
                  <a:srgbClr val="FFFFFF"/>
                </a:solidFill>
                <a:latin typeface="Trebuchet MS"/>
                <a:cs typeface="Trebuchet MS"/>
              </a:rPr>
              <a:t>This</a:t>
            </a:r>
            <a:r>
              <a:rPr sz="1850" spc="-1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50" spc="-90" dirty="0">
                <a:solidFill>
                  <a:srgbClr val="FFFFFF"/>
                </a:solidFill>
                <a:latin typeface="Trebuchet MS"/>
                <a:cs typeface="Trebuchet MS"/>
              </a:rPr>
              <a:t>impact</a:t>
            </a:r>
            <a:r>
              <a:rPr sz="1850" spc="-1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50" spc="-50" dirty="0">
                <a:solidFill>
                  <a:srgbClr val="FFFFFF"/>
                </a:solidFill>
                <a:latin typeface="Trebuchet MS"/>
                <a:cs typeface="Trebuchet MS"/>
              </a:rPr>
              <a:t>can</a:t>
            </a:r>
            <a:r>
              <a:rPr sz="1850" spc="-1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50" spc="-65" dirty="0">
                <a:solidFill>
                  <a:srgbClr val="FFFFFF"/>
                </a:solidFill>
                <a:latin typeface="Trebuchet MS"/>
                <a:cs typeface="Trebuchet MS"/>
              </a:rPr>
              <a:t>be</a:t>
            </a:r>
            <a:r>
              <a:rPr sz="1850" spc="-1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50" spc="-130" dirty="0">
                <a:solidFill>
                  <a:srgbClr val="FFFFFF"/>
                </a:solidFill>
                <a:latin typeface="Trebuchet MS"/>
                <a:cs typeface="Trebuchet MS"/>
              </a:rPr>
              <a:t>explained</a:t>
            </a:r>
            <a:r>
              <a:rPr sz="1850" spc="-1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50" spc="-25" dirty="0">
                <a:solidFill>
                  <a:srgbClr val="FFFFFF"/>
                </a:solidFill>
                <a:latin typeface="Trebuchet MS"/>
                <a:cs typeface="Trebuchet MS"/>
              </a:rPr>
              <a:t>by </a:t>
            </a:r>
            <a:r>
              <a:rPr sz="1850" spc="-105" dirty="0">
                <a:solidFill>
                  <a:srgbClr val="FFFFFF"/>
                </a:solidFill>
                <a:latin typeface="Trebuchet MS"/>
                <a:cs typeface="Trebuchet MS"/>
              </a:rPr>
              <a:t>stigmatization</a:t>
            </a:r>
            <a:r>
              <a:rPr sz="1850" spc="-1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50" spc="-65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1850" spc="-1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50" spc="-40" dirty="0">
                <a:solidFill>
                  <a:srgbClr val="FFFFFF"/>
                </a:solidFill>
                <a:latin typeface="Trebuchet MS"/>
                <a:cs typeface="Trebuchet MS"/>
              </a:rPr>
              <a:t>exclusion, </a:t>
            </a:r>
            <a:r>
              <a:rPr sz="1850" spc="-80" dirty="0">
                <a:solidFill>
                  <a:srgbClr val="FFFFFF"/>
                </a:solidFill>
                <a:latin typeface="Trebuchet MS"/>
                <a:cs typeface="Trebuchet MS"/>
              </a:rPr>
              <a:t>demonstrating</a:t>
            </a:r>
            <a:r>
              <a:rPr sz="1850" spc="-1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50" spc="-90" dirty="0">
                <a:solidFill>
                  <a:srgbClr val="FFFFFF"/>
                </a:solidFill>
                <a:latin typeface="Trebuchet MS"/>
                <a:cs typeface="Trebuchet MS"/>
              </a:rPr>
              <a:t>that</a:t>
            </a:r>
            <a:r>
              <a:rPr sz="1850" spc="-14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50" spc="-10" dirty="0">
                <a:solidFill>
                  <a:srgbClr val="FFFFFF"/>
                </a:solidFill>
                <a:latin typeface="Trebuchet MS"/>
                <a:cs typeface="Trebuchet MS"/>
              </a:rPr>
              <a:t>inclusion </a:t>
            </a:r>
            <a:r>
              <a:rPr sz="1850" spc="-70" dirty="0">
                <a:solidFill>
                  <a:srgbClr val="FFFFFF"/>
                </a:solidFill>
                <a:latin typeface="Trebuchet MS"/>
                <a:cs typeface="Trebuchet MS"/>
              </a:rPr>
              <a:t>drives</a:t>
            </a:r>
            <a:r>
              <a:rPr sz="1850" spc="-1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50" spc="-80" dirty="0">
                <a:solidFill>
                  <a:srgbClr val="FFFFFF"/>
                </a:solidFill>
                <a:latin typeface="Trebuchet MS"/>
                <a:cs typeface="Trebuchet MS"/>
              </a:rPr>
              <a:t>economic</a:t>
            </a:r>
            <a:r>
              <a:rPr sz="1850" spc="-1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50" spc="-50" dirty="0">
                <a:solidFill>
                  <a:srgbClr val="FFFFFF"/>
                </a:solidFill>
                <a:latin typeface="Trebuchet MS"/>
                <a:cs typeface="Trebuchet MS"/>
              </a:rPr>
              <a:t>development.</a:t>
            </a:r>
            <a:endParaRPr sz="185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286360" y="4427616"/>
            <a:ext cx="2135505" cy="40722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825"/>
              </a:lnSpc>
              <a:spcBef>
                <a:spcPts val="100"/>
              </a:spcBef>
            </a:pPr>
            <a:r>
              <a:rPr sz="6750" spc="-385" dirty="0">
                <a:solidFill>
                  <a:srgbClr val="FFFFFF"/>
                </a:solidFill>
                <a:latin typeface="Arial MT"/>
                <a:cs typeface="Arial MT"/>
              </a:rPr>
              <a:t>+</a:t>
            </a:r>
            <a:r>
              <a:rPr sz="6750" spc="-315" dirty="0">
                <a:solidFill>
                  <a:srgbClr val="FFFFFF"/>
                </a:solidFill>
                <a:latin typeface="Arial MT"/>
                <a:cs typeface="Arial MT"/>
              </a:rPr>
              <a:t>2</a:t>
            </a:r>
            <a:r>
              <a:rPr sz="6750" spc="-250" dirty="0">
                <a:solidFill>
                  <a:srgbClr val="FFFFFF"/>
                </a:solidFill>
                <a:latin typeface="Arial MT"/>
                <a:cs typeface="Arial MT"/>
              </a:rPr>
              <a:t>0</a:t>
            </a:r>
            <a:r>
              <a:rPr sz="6750" spc="145" dirty="0">
                <a:solidFill>
                  <a:srgbClr val="FFFFFF"/>
                </a:solidFill>
                <a:latin typeface="Arial MT"/>
                <a:cs typeface="Arial MT"/>
              </a:rPr>
              <a:t>%</a:t>
            </a:r>
            <a:endParaRPr sz="6750">
              <a:latin typeface="Arial MT"/>
              <a:cs typeface="Arial MT"/>
            </a:endParaRPr>
          </a:p>
          <a:p>
            <a:pPr marL="159385" marR="194310">
              <a:lnSpc>
                <a:spcPct val="74500"/>
              </a:lnSpc>
              <a:spcBef>
                <a:spcPts val="885"/>
              </a:spcBef>
            </a:pPr>
            <a:r>
              <a:rPr sz="3800" spc="-330" dirty="0">
                <a:solidFill>
                  <a:srgbClr val="FFFFFF"/>
                </a:solidFill>
                <a:latin typeface="Trebuchet MS"/>
                <a:cs typeface="Trebuchet MS"/>
              </a:rPr>
              <a:t>Economic </a:t>
            </a:r>
            <a:r>
              <a:rPr sz="3800" spc="-390" dirty="0">
                <a:solidFill>
                  <a:srgbClr val="FFFFFF"/>
                </a:solidFill>
                <a:latin typeface="Trebuchet MS"/>
                <a:cs typeface="Trebuchet MS"/>
              </a:rPr>
              <a:t>potential </a:t>
            </a:r>
            <a:r>
              <a:rPr sz="3800" spc="-385" dirty="0">
                <a:solidFill>
                  <a:srgbClr val="FFFFFF"/>
                </a:solidFill>
                <a:latin typeface="Trebuchet MS"/>
                <a:cs typeface="Trebuchet MS"/>
              </a:rPr>
              <a:t>unleashed</a:t>
            </a:r>
            <a:endParaRPr sz="3800">
              <a:latin typeface="Trebuchet MS"/>
              <a:cs typeface="Trebuchet MS"/>
            </a:endParaRPr>
          </a:p>
          <a:p>
            <a:pPr marL="176530" marR="11430">
              <a:lnSpc>
                <a:spcPts val="1989"/>
              </a:lnSpc>
              <a:spcBef>
                <a:spcPts val="1015"/>
              </a:spcBef>
            </a:pPr>
            <a:r>
              <a:rPr sz="1900" spc="-55" dirty="0">
                <a:solidFill>
                  <a:srgbClr val="FFFFFF"/>
                </a:solidFill>
                <a:latin typeface="Trebuchet MS"/>
                <a:cs typeface="Trebuchet MS"/>
              </a:rPr>
              <a:t>An</a:t>
            </a:r>
            <a:r>
              <a:rPr sz="1900" spc="-2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spc="-125" dirty="0">
                <a:solidFill>
                  <a:srgbClr val="FFFFFF"/>
                </a:solidFill>
                <a:latin typeface="Trebuchet MS"/>
                <a:cs typeface="Trebuchet MS"/>
              </a:rPr>
              <a:t>inclusive</a:t>
            </a:r>
            <a:r>
              <a:rPr sz="1900" spc="-1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spc="-50" dirty="0">
                <a:solidFill>
                  <a:srgbClr val="FFFFFF"/>
                </a:solidFill>
                <a:latin typeface="Trebuchet MS"/>
                <a:cs typeface="Trebuchet MS"/>
              </a:rPr>
              <a:t>country </a:t>
            </a:r>
            <a:r>
              <a:rPr sz="1900" spc="-45" dirty="0">
                <a:solidFill>
                  <a:srgbClr val="FFFFFF"/>
                </a:solidFill>
                <a:latin typeface="Trebuchet MS"/>
                <a:cs typeface="Trebuchet MS"/>
              </a:rPr>
              <a:t>can</a:t>
            </a:r>
            <a:r>
              <a:rPr sz="1900" spc="-2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spc="-125" dirty="0">
                <a:solidFill>
                  <a:srgbClr val="FFFFFF"/>
                </a:solidFill>
                <a:latin typeface="Trebuchet MS"/>
                <a:cs typeface="Trebuchet MS"/>
              </a:rPr>
              <a:t>unlock</a:t>
            </a:r>
            <a:r>
              <a:rPr sz="1900" spc="-1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spc="-80" dirty="0">
                <a:solidFill>
                  <a:srgbClr val="FFFFFF"/>
                </a:solidFill>
                <a:latin typeface="Trebuchet MS"/>
                <a:cs typeface="Trebuchet MS"/>
              </a:rPr>
              <a:t>up</a:t>
            </a:r>
            <a:r>
              <a:rPr sz="1900" spc="-1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spc="-25" dirty="0">
                <a:solidFill>
                  <a:srgbClr val="FFFFFF"/>
                </a:solidFill>
                <a:latin typeface="Trebuchet MS"/>
                <a:cs typeface="Trebuchet MS"/>
              </a:rPr>
              <a:t>to </a:t>
            </a:r>
            <a:r>
              <a:rPr sz="1900" spc="275" dirty="0">
                <a:solidFill>
                  <a:srgbClr val="FFFFFF"/>
                </a:solidFill>
                <a:latin typeface="Trebuchet MS"/>
                <a:cs typeface="Trebuchet MS"/>
              </a:rPr>
              <a:t>20%</a:t>
            </a:r>
            <a:r>
              <a:rPr sz="1900" spc="-2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1900" spc="-2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spc="-25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1900" spc="-75" dirty="0">
                <a:solidFill>
                  <a:srgbClr val="FFFFFF"/>
                </a:solidFill>
                <a:latin typeface="Trebuchet MS"/>
                <a:cs typeface="Trebuchet MS"/>
              </a:rPr>
              <a:t>economic</a:t>
            </a:r>
            <a:r>
              <a:rPr sz="1900" spc="-1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spc="-55" dirty="0">
                <a:solidFill>
                  <a:srgbClr val="FFFFFF"/>
                </a:solidFill>
                <a:latin typeface="Trebuchet MS"/>
                <a:cs typeface="Trebuchet MS"/>
              </a:rPr>
              <a:t>potential </a:t>
            </a:r>
            <a:r>
              <a:rPr sz="1900" spc="-75" dirty="0">
                <a:solidFill>
                  <a:srgbClr val="FFFFFF"/>
                </a:solidFill>
                <a:latin typeface="Trebuchet MS"/>
                <a:cs typeface="Trebuchet MS"/>
              </a:rPr>
              <a:t>lost</a:t>
            </a:r>
            <a:r>
              <a:rPr sz="1900" spc="-20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spc="-85" dirty="0">
                <a:solidFill>
                  <a:srgbClr val="FFFFFF"/>
                </a:solidFill>
                <a:latin typeface="Trebuchet MS"/>
                <a:cs typeface="Trebuchet MS"/>
              </a:rPr>
              <a:t>due</a:t>
            </a:r>
            <a:r>
              <a:rPr sz="1900" spc="-20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900" spc="-25" dirty="0">
                <a:solidFill>
                  <a:srgbClr val="FFFFFF"/>
                </a:solidFill>
                <a:latin typeface="Trebuchet MS"/>
                <a:cs typeface="Trebuchet MS"/>
              </a:rPr>
              <a:t>to </a:t>
            </a:r>
            <a:r>
              <a:rPr sz="1900" spc="-55" dirty="0">
                <a:solidFill>
                  <a:srgbClr val="FFFFFF"/>
                </a:solidFill>
                <a:latin typeface="Trebuchet MS"/>
                <a:cs typeface="Trebuchet MS"/>
              </a:rPr>
              <a:t>discrimination.</a:t>
            </a:r>
            <a:endParaRPr sz="1900">
              <a:latin typeface="Trebuchet MS"/>
              <a:cs typeface="Trebuchet M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179656" y="4320611"/>
            <a:ext cx="5574665" cy="1299210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38100" marR="30480">
              <a:lnSpc>
                <a:spcPts val="4600"/>
              </a:lnSpc>
              <a:spcBef>
                <a:spcPts val="935"/>
              </a:spcBef>
            </a:pPr>
            <a:r>
              <a:rPr sz="4500" spc="-320" dirty="0">
                <a:solidFill>
                  <a:srgbClr val="FFFFFF"/>
                </a:solidFill>
                <a:latin typeface="Trebuchet MS"/>
                <a:cs typeface="Trebuchet MS"/>
              </a:rPr>
              <a:t>Cities</a:t>
            </a:r>
            <a:r>
              <a:rPr sz="4500" spc="-9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500" spc="-405" dirty="0">
                <a:solidFill>
                  <a:srgbClr val="FFFFFF"/>
                </a:solidFill>
                <a:latin typeface="Trebuchet MS"/>
                <a:cs typeface="Trebuchet MS"/>
              </a:rPr>
              <a:t>with</a:t>
            </a:r>
            <a:r>
              <a:rPr sz="4500" spc="-9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500" spc="-61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4500" spc="-490" dirty="0">
                <a:solidFill>
                  <a:srgbClr val="FFFFFF"/>
                </a:solidFill>
                <a:latin typeface="Trebuchet MS"/>
                <a:cs typeface="Trebuchet MS"/>
              </a:rPr>
              <a:t>n</a:t>
            </a:r>
            <a:r>
              <a:rPr sz="4500" spc="-45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4500" spc="-660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4500" spc="-490" dirty="0">
                <a:solidFill>
                  <a:srgbClr val="FFFFFF"/>
                </a:solidFill>
                <a:latin typeface="Trebuchet MS"/>
                <a:cs typeface="Trebuchet MS"/>
              </a:rPr>
              <a:t>u</a:t>
            </a:r>
            <a:r>
              <a:rPr sz="4500" spc="-425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4500" spc="-61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4500" spc="-565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4500" spc="-15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4500" spc="-9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500" spc="-415" dirty="0">
                <a:solidFill>
                  <a:srgbClr val="FFFFFF"/>
                </a:solidFill>
                <a:latin typeface="Trebuchet MS"/>
                <a:cs typeface="Trebuchet MS"/>
              </a:rPr>
              <a:t>p</a:t>
            </a:r>
            <a:r>
              <a:rPr sz="4500" spc="-405" dirty="0">
                <a:solidFill>
                  <a:srgbClr val="FFFFFF"/>
                </a:solidFill>
                <a:latin typeface="Trebuchet MS"/>
                <a:cs typeface="Trebuchet MS"/>
              </a:rPr>
              <a:t>o</a:t>
            </a:r>
            <a:r>
              <a:rPr sz="4500" spc="-610" dirty="0">
                <a:solidFill>
                  <a:srgbClr val="FFFFFF"/>
                </a:solidFill>
                <a:latin typeface="Trebuchet MS"/>
                <a:cs typeface="Trebuchet MS"/>
              </a:rPr>
              <a:t>l</a:t>
            </a:r>
            <a:r>
              <a:rPr sz="4500" spc="-56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4500" spc="-400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4500" spc="-560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4500" spc="-42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4500" spc="-100" dirty="0">
                <a:solidFill>
                  <a:srgbClr val="FFFFFF"/>
                </a:solidFill>
                <a:latin typeface="Trebuchet MS"/>
                <a:cs typeface="Trebuchet MS"/>
              </a:rPr>
              <a:t>s</a:t>
            </a:r>
            <a:r>
              <a:rPr sz="4500" spc="-43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4500" spc="-72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4500" spc="-545" dirty="0">
                <a:solidFill>
                  <a:srgbClr val="FFFFFF"/>
                </a:solidFill>
                <a:latin typeface="Trebuchet MS"/>
                <a:cs typeface="Trebuchet MS"/>
              </a:rPr>
              <a:t>c</a:t>
            </a:r>
            <a:r>
              <a:rPr sz="4500" spc="-585" dirty="0">
                <a:solidFill>
                  <a:srgbClr val="FFFFFF"/>
                </a:solidFill>
                <a:latin typeface="Trebuchet MS"/>
                <a:cs typeface="Trebuchet MS"/>
              </a:rPr>
              <a:t>h</a:t>
            </a:r>
            <a:r>
              <a:rPr sz="4500" spc="-705" dirty="0">
                <a:solidFill>
                  <a:srgbClr val="FFFFFF"/>
                </a:solidFill>
                <a:latin typeface="Trebuchet MS"/>
                <a:cs typeface="Trebuchet MS"/>
              </a:rPr>
              <a:t>i</a:t>
            </a:r>
            <a:r>
              <a:rPr sz="4500" spc="-665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4500" spc="-660" dirty="0">
                <a:solidFill>
                  <a:srgbClr val="FFFFFF"/>
                </a:solidFill>
                <a:latin typeface="Trebuchet MS"/>
                <a:cs typeface="Trebuchet MS"/>
              </a:rPr>
              <a:t>v</a:t>
            </a:r>
            <a:r>
              <a:rPr sz="4500" spc="-700" dirty="0">
                <a:solidFill>
                  <a:srgbClr val="FFFFFF"/>
                </a:solidFill>
                <a:latin typeface="Trebuchet MS"/>
                <a:cs typeface="Trebuchet MS"/>
              </a:rPr>
              <a:t>e</a:t>
            </a:r>
            <a:r>
              <a:rPr sz="4500" spc="-835" dirty="0">
                <a:solidFill>
                  <a:srgbClr val="FFFFFF"/>
                </a:solidFill>
                <a:latin typeface="Trebuchet MS"/>
                <a:cs typeface="Trebuchet MS"/>
              </a:rPr>
              <a:t>..</a:t>
            </a:r>
            <a:r>
              <a:rPr sz="4500" spc="-220" dirty="0">
                <a:solidFill>
                  <a:srgbClr val="FFFFFF"/>
                </a:solidFill>
                <a:latin typeface="Trebuchet MS"/>
                <a:cs typeface="Trebuchet MS"/>
              </a:rPr>
              <a:t>.</a:t>
            </a:r>
            <a:r>
              <a:rPr sz="3675" b="1" spc="-367" baseline="14739" dirty="0">
                <a:solidFill>
                  <a:srgbClr val="FFFFFF"/>
                </a:solidFill>
                <a:latin typeface="Trebuchet MS"/>
                <a:cs typeface="Trebuchet MS"/>
              </a:rPr>
              <a:t>*</a:t>
            </a:r>
            <a:endParaRPr sz="3675" baseline="14739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255955" y="8335667"/>
            <a:ext cx="3308985" cy="3086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425"/>
              </a:lnSpc>
            </a:pPr>
            <a:r>
              <a:rPr sz="3525" b="1" spc="-120" baseline="-5910" dirty="0">
                <a:solidFill>
                  <a:srgbClr val="FFFFFF"/>
                </a:solidFill>
                <a:latin typeface="Trebuchet MS"/>
                <a:cs typeface="Trebuchet MS"/>
              </a:rPr>
              <a:t>*</a:t>
            </a:r>
            <a:r>
              <a:rPr sz="3525" b="1" spc="-562" baseline="-59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50" spc="-35" dirty="0">
                <a:solidFill>
                  <a:srgbClr val="FFFFFF"/>
                </a:solidFill>
                <a:latin typeface="Trebuchet MS"/>
                <a:cs typeface="Trebuchet MS"/>
              </a:rPr>
              <a:t>Compared</a:t>
            </a:r>
            <a:r>
              <a:rPr sz="1850" spc="-1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50" spc="-25" dirty="0">
                <a:solidFill>
                  <a:srgbClr val="FFFFFF"/>
                </a:solidFill>
                <a:latin typeface="Trebuchet MS"/>
                <a:cs typeface="Trebuchet MS"/>
              </a:rPr>
              <a:t>to</a:t>
            </a:r>
            <a:r>
              <a:rPr sz="1850" spc="-1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50" spc="-70" dirty="0">
                <a:solidFill>
                  <a:srgbClr val="FFFFFF"/>
                </a:solidFill>
                <a:latin typeface="Trebuchet MS"/>
                <a:cs typeface="Trebuchet MS"/>
              </a:rPr>
              <a:t>less</a:t>
            </a:r>
            <a:r>
              <a:rPr sz="1850" spc="-18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50" spc="-130" dirty="0">
                <a:solidFill>
                  <a:srgbClr val="FFFFFF"/>
                </a:solidFill>
                <a:latin typeface="Trebuchet MS"/>
                <a:cs typeface="Trebuchet MS"/>
              </a:rPr>
              <a:t>inclusive</a:t>
            </a:r>
            <a:r>
              <a:rPr sz="1850" spc="-19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850" spc="-95" dirty="0">
                <a:solidFill>
                  <a:srgbClr val="FFFFFF"/>
                </a:solidFill>
                <a:latin typeface="Trebuchet MS"/>
                <a:cs typeface="Trebuchet MS"/>
              </a:rPr>
              <a:t>cities.</a:t>
            </a:r>
            <a:endParaRPr sz="1850">
              <a:latin typeface="Trebuchet MS"/>
              <a:cs typeface="Trebuchet MS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1049987" y="645254"/>
            <a:ext cx="9282430" cy="8258175"/>
            <a:chOff x="1049987" y="645254"/>
            <a:chExt cx="9282430" cy="8258175"/>
          </a:xfrm>
        </p:grpSpPr>
        <p:sp>
          <p:nvSpPr>
            <p:cNvPr id="24" name="object 24"/>
            <p:cNvSpPr/>
            <p:nvPr/>
          </p:nvSpPr>
          <p:spPr>
            <a:xfrm>
              <a:off x="5582979" y="4173148"/>
              <a:ext cx="0" cy="4730750"/>
            </a:xfrm>
            <a:custGeom>
              <a:avLst/>
              <a:gdLst/>
              <a:ahLst/>
              <a:cxnLst/>
              <a:rect l="l" t="t" r="r" b="b"/>
              <a:pathLst>
                <a:path h="4730750">
                  <a:moveTo>
                    <a:pt x="0" y="4730160"/>
                  </a:moveTo>
                  <a:lnTo>
                    <a:pt x="0" y="0"/>
                  </a:lnTo>
                </a:path>
              </a:pathLst>
            </a:custGeom>
            <a:ln w="285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0318108" y="4173148"/>
              <a:ext cx="0" cy="4730750"/>
            </a:xfrm>
            <a:custGeom>
              <a:avLst/>
              <a:gdLst/>
              <a:ahLst/>
              <a:cxnLst/>
              <a:rect l="l" t="t" r="r" b="b"/>
              <a:pathLst>
                <a:path h="4730750">
                  <a:moveTo>
                    <a:pt x="0" y="4730160"/>
                  </a:moveTo>
                  <a:lnTo>
                    <a:pt x="0" y="0"/>
                  </a:lnTo>
                </a:path>
              </a:pathLst>
            </a:custGeom>
            <a:ln w="285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9987" y="645254"/>
              <a:ext cx="1171453" cy="380999"/>
            </a:xfrm>
            <a:prstGeom prst="rect">
              <a:avLst/>
            </a:prstGeom>
          </p:spPr>
        </p:pic>
      </p:grpSp>
      <p:sp>
        <p:nvSpPr>
          <p:cNvPr id="27" name="object 2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34925" algn="r">
              <a:lnSpc>
                <a:spcPts val="1120"/>
              </a:lnSpc>
            </a:pPr>
            <a:r>
              <a:rPr spc="80" dirty="0"/>
              <a:t>©</a:t>
            </a:r>
            <a:r>
              <a:rPr spc="-15" dirty="0"/>
              <a:t> </a:t>
            </a:r>
            <a:r>
              <a:rPr dirty="0"/>
              <a:t>2026</a:t>
            </a:r>
            <a:r>
              <a:rPr spc="-15" dirty="0"/>
              <a:t> </a:t>
            </a:r>
            <a:r>
              <a:rPr dirty="0"/>
              <a:t>Queer</a:t>
            </a:r>
            <a:r>
              <a:rPr spc="-10" dirty="0"/>
              <a:t> </a:t>
            </a:r>
            <a:r>
              <a:rPr spc="-20" dirty="0"/>
              <a:t>Destinations.</a:t>
            </a:r>
          </a:p>
          <a:p>
            <a:pPr marR="5080" algn="r">
              <a:lnSpc>
                <a:spcPct val="100000"/>
              </a:lnSpc>
              <a:spcBef>
                <a:spcPts val="240"/>
              </a:spcBef>
            </a:pPr>
            <a:r>
              <a:rPr spc="-85" dirty="0"/>
              <a:t>All</a:t>
            </a:r>
            <a:r>
              <a:rPr spc="-45" dirty="0"/>
              <a:t> </a:t>
            </a:r>
            <a:r>
              <a:rPr spc="-10" dirty="0"/>
              <a:t>rights</a:t>
            </a:r>
            <a:r>
              <a:rPr spc="-45" dirty="0"/>
              <a:t> </a:t>
            </a:r>
            <a:r>
              <a:rPr spc="-10" dirty="0"/>
              <a:t>reserved.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1B203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513399" y="5924550"/>
            <a:ext cx="2533650" cy="916940"/>
            <a:chOff x="2513399" y="5924550"/>
            <a:chExt cx="2533650" cy="916940"/>
          </a:xfrm>
        </p:grpSpPr>
        <p:sp>
          <p:nvSpPr>
            <p:cNvPr id="4" name="object 4"/>
            <p:cNvSpPr/>
            <p:nvPr/>
          </p:nvSpPr>
          <p:spPr>
            <a:xfrm>
              <a:off x="2570549" y="5924550"/>
              <a:ext cx="2372360" cy="916940"/>
            </a:xfrm>
            <a:custGeom>
              <a:avLst/>
              <a:gdLst/>
              <a:ahLst/>
              <a:cxnLst/>
              <a:rect l="l" t="t" r="r" b="b"/>
              <a:pathLst>
                <a:path w="2372360" h="916940">
                  <a:moveTo>
                    <a:pt x="2086253" y="916344"/>
                  </a:moveTo>
                  <a:lnTo>
                    <a:pt x="285749" y="916344"/>
                  </a:lnTo>
                  <a:lnTo>
                    <a:pt x="239399" y="912604"/>
                  </a:lnTo>
                  <a:lnTo>
                    <a:pt x="195430" y="901776"/>
                  </a:lnTo>
                  <a:lnTo>
                    <a:pt x="154431" y="884449"/>
                  </a:lnTo>
                  <a:lnTo>
                    <a:pt x="116989" y="861211"/>
                  </a:lnTo>
                  <a:lnTo>
                    <a:pt x="83694" y="832650"/>
                  </a:lnTo>
                  <a:lnTo>
                    <a:pt x="55133" y="799354"/>
                  </a:lnTo>
                  <a:lnTo>
                    <a:pt x="31894" y="761912"/>
                  </a:lnTo>
                  <a:lnTo>
                    <a:pt x="14567" y="720913"/>
                  </a:lnTo>
                  <a:lnTo>
                    <a:pt x="3739" y="676944"/>
                  </a:lnTo>
                  <a:lnTo>
                    <a:pt x="0" y="630594"/>
                  </a:lnTo>
                  <a:lnTo>
                    <a:pt x="0" y="285749"/>
                  </a:lnTo>
                  <a:lnTo>
                    <a:pt x="3739" y="239399"/>
                  </a:lnTo>
                  <a:lnTo>
                    <a:pt x="14567" y="195430"/>
                  </a:lnTo>
                  <a:lnTo>
                    <a:pt x="31894" y="154431"/>
                  </a:lnTo>
                  <a:lnTo>
                    <a:pt x="55133" y="116989"/>
                  </a:lnTo>
                  <a:lnTo>
                    <a:pt x="83694" y="83694"/>
                  </a:lnTo>
                  <a:lnTo>
                    <a:pt x="116989" y="55133"/>
                  </a:lnTo>
                  <a:lnTo>
                    <a:pt x="154431" y="31894"/>
                  </a:lnTo>
                  <a:lnTo>
                    <a:pt x="195430" y="14567"/>
                  </a:lnTo>
                  <a:lnTo>
                    <a:pt x="239399" y="3739"/>
                  </a:lnTo>
                  <a:lnTo>
                    <a:pt x="285749" y="0"/>
                  </a:lnTo>
                  <a:lnTo>
                    <a:pt x="2086253" y="0"/>
                  </a:lnTo>
                  <a:lnTo>
                    <a:pt x="2132603" y="3739"/>
                  </a:lnTo>
                  <a:lnTo>
                    <a:pt x="2176572" y="14567"/>
                  </a:lnTo>
                  <a:lnTo>
                    <a:pt x="2217571" y="31894"/>
                  </a:lnTo>
                  <a:lnTo>
                    <a:pt x="2255013" y="55133"/>
                  </a:lnTo>
                  <a:lnTo>
                    <a:pt x="2288308" y="83694"/>
                  </a:lnTo>
                  <a:lnTo>
                    <a:pt x="2316870" y="116989"/>
                  </a:lnTo>
                  <a:lnTo>
                    <a:pt x="2340108" y="154431"/>
                  </a:lnTo>
                  <a:lnTo>
                    <a:pt x="2357435" y="195430"/>
                  </a:lnTo>
                  <a:lnTo>
                    <a:pt x="2368263" y="239399"/>
                  </a:lnTo>
                  <a:lnTo>
                    <a:pt x="2372003" y="285749"/>
                  </a:lnTo>
                  <a:lnTo>
                    <a:pt x="2372003" y="630594"/>
                  </a:lnTo>
                  <a:lnTo>
                    <a:pt x="2368263" y="676944"/>
                  </a:lnTo>
                  <a:lnTo>
                    <a:pt x="2357435" y="720913"/>
                  </a:lnTo>
                  <a:lnTo>
                    <a:pt x="2340108" y="761912"/>
                  </a:lnTo>
                  <a:lnTo>
                    <a:pt x="2316870" y="799354"/>
                  </a:lnTo>
                  <a:lnTo>
                    <a:pt x="2288308" y="832650"/>
                  </a:lnTo>
                  <a:lnTo>
                    <a:pt x="2255013" y="861211"/>
                  </a:lnTo>
                  <a:lnTo>
                    <a:pt x="2217571" y="884449"/>
                  </a:lnTo>
                  <a:lnTo>
                    <a:pt x="2176572" y="901776"/>
                  </a:lnTo>
                  <a:lnTo>
                    <a:pt x="2132603" y="912604"/>
                  </a:lnTo>
                  <a:lnTo>
                    <a:pt x="2086253" y="916344"/>
                  </a:lnTo>
                  <a:close/>
                </a:path>
              </a:pathLst>
            </a:custGeom>
            <a:solidFill>
              <a:srgbClr val="F6EF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13399" y="6002592"/>
              <a:ext cx="2533649" cy="761999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5262145" y="5924550"/>
            <a:ext cx="2372360" cy="916940"/>
            <a:chOff x="5262145" y="5924550"/>
            <a:chExt cx="2372360" cy="916940"/>
          </a:xfrm>
        </p:grpSpPr>
        <p:sp>
          <p:nvSpPr>
            <p:cNvPr id="7" name="object 7"/>
            <p:cNvSpPr/>
            <p:nvPr/>
          </p:nvSpPr>
          <p:spPr>
            <a:xfrm>
              <a:off x="5262145" y="5924550"/>
              <a:ext cx="2372360" cy="916940"/>
            </a:xfrm>
            <a:custGeom>
              <a:avLst/>
              <a:gdLst/>
              <a:ahLst/>
              <a:cxnLst/>
              <a:rect l="l" t="t" r="r" b="b"/>
              <a:pathLst>
                <a:path w="2372359" h="916940">
                  <a:moveTo>
                    <a:pt x="2086253" y="916344"/>
                  </a:moveTo>
                  <a:lnTo>
                    <a:pt x="285749" y="916344"/>
                  </a:lnTo>
                  <a:lnTo>
                    <a:pt x="239399" y="912604"/>
                  </a:lnTo>
                  <a:lnTo>
                    <a:pt x="195430" y="901776"/>
                  </a:lnTo>
                  <a:lnTo>
                    <a:pt x="154431" y="884449"/>
                  </a:lnTo>
                  <a:lnTo>
                    <a:pt x="116989" y="861211"/>
                  </a:lnTo>
                  <a:lnTo>
                    <a:pt x="83694" y="832650"/>
                  </a:lnTo>
                  <a:lnTo>
                    <a:pt x="55133" y="799354"/>
                  </a:lnTo>
                  <a:lnTo>
                    <a:pt x="31894" y="761912"/>
                  </a:lnTo>
                  <a:lnTo>
                    <a:pt x="14567" y="720913"/>
                  </a:lnTo>
                  <a:lnTo>
                    <a:pt x="3739" y="676944"/>
                  </a:lnTo>
                  <a:lnTo>
                    <a:pt x="0" y="630594"/>
                  </a:lnTo>
                  <a:lnTo>
                    <a:pt x="0" y="285749"/>
                  </a:lnTo>
                  <a:lnTo>
                    <a:pt x="3739" y="239399"/>
                  </a:lnTo>
                  <a:lnTo>
                    <a:pt x="14567" y="195430"/>
                  </a:lnTo>
                  <a:lnTo>
                    <a:pt x="31894" y="154431"/>
                  </a:lnTo>
                  <a:lnTo>
                    <a:pt x="55133" y="116989"/>
                  </a:lnTo>
                  <a:lnTo>
                    <a:pt x="83694" y="83694"/>
                  </a:lnTo>
                  <a:lnTo>
                    <a:pt x="116989" y="55133"/>
                  </a:lnTo>
                  <a:lnTo>
                    <a:pt x="154431" y="31894"/>
                  </a:lnTo>
                  <a:lnTo>
                    <a:pt x="195430" y="14567"/>
                  </a:lnTo>
                  <a:lnTo>
                    <a:pt x="239399" y="3739"/>
                  </a:lnTo>
                  <a:lnTo>
                    <a:pt x="285749" y="0"/>
                  </a:lnTo>
                  <a:lnTo>
                    <a:pt x="2086253" y="0"/>
                  </a:lnTo>
                  <a:lnTo>
                    <a:pt x="2132603" y="3739"/>
                  </a:lnTo>
                  <a:lnTo>
                    <a:pt x="2176572" y="14567"/>
                  </a:lnTo>
                  <a:lnTo>
                    <a:pt x="2217571" y="31894"/>
                  </a:lnTo>
                  <a:lnTo>
                    <a:pt x="2255013" y="55133"/>
                  </a:lnTo>
                  <a:lnTo>
                    <a:pt x="2288309" y="83694"/>
                  </a:lnTo>
                  <a:lnTo>
                    <a:pt x="2316870" y="116989"/>
                  </a:lnTo>
                  <a:lnTo>
                    <a:pt x="2340108" y="154431"/>
                  </a:lnTo>
                  <a:lnTo>
                    <a:pt x="2357435" y="195430"/>
                  </a:lnTo>
                  <a:lnTo>
                    <a:pt x="2368263" y="239399"/>
                  </a:lnTo>
                  <a:lnTo>
                    <a:pt x="2372003" y="285749"/>
                  </a:lnTo>
                  <a:lnTo>
                    <a:pt x="2372003" y="630594"/>
                  </a:lnTo>
                  <a:lnTo>
                    <a:pt x="2368263" y="676944"/>
                  </a:lnTo>
                  <a:lnTo>
                    <a:pt x="2357435" y="720913"/>
                  </a:lnTo>
                  <a:lnTo>
                    <a:pt x="2340108" y="761912"/>
                  </a:lnTo>
                  <a:lnTo>
                    <a:pt x="2316870" y="799354"/>
                  </a:lnTo>
                  <a:lnTo>
                    <a:pt x="2288309" y="832650"/>
                  </a:lnTo>
                  <a:lnTo>
                    <a:pt x="2255013" y="861211"/>
                  </a:lnTo>
                  <a:lnTo>
                    <a:pt x="2217571" y="884449"/>
                  </a:lnTo>
                  <a:lnTo>
                    <a:pt x="2176572" y="901776"/>
                  </a:lnTo>
                  <a:lnTo>
                    <a:pt x="2132603" y="912604"/>
                  </a:lnTo>
                  <a:lnTo>
                    <a:pt x="2086253" y="916344"/>
                  </a:lnTo>
                  <a:close/>
                </a:path>
              </a:pathLst>
            </a:custGeom>
            <a:solidFill>
              <a:srgbClr val="F6EF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09650" y="6012359"/>
              <a:ext cx="1352549" cy="752474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10649594" y="5924550"/>
            <a:ext cx="2372360" cy="916940"/>
            <a:chOff x="10649594" y="5924550"/>
            <a:chExt cx="2372360" cy="916940"/>
          </a:xfrm>
        </p:grpSpPr>
        <p:sp>
          <p:nvSpPr>
            <p:cNvPr id="10" name="object 10"/>
            <p:cNvSpPr/>
            <p:nvPr/>
          </p:nvSpPr>
          <p:spPr>
            <a:xfrm>
              <a:off x="10649594" y="5924550"/>
              <a:ext cx="2372360" cy="916940"/>
            </a:xfrm>
            <a:custGeom>
              <a:avLst/>
              <a:gdLst/>
              <a:ahLst/>
              <a:cxnLst/>
              <a:rect l="l" t="t" r="r" b="b"/>
              <a:pathLst>
                <a:path w="2372359" h="916940">
                  <a:moveTo>
                    <a:pt x="2086253" y="916344"/>
                  </a:moveTo>
                  <a:lnTo>
                    <a:pt x="285749" y="916344"/>
                  </a:lnTo>
                  <a:lnTo>
                    <a:pt x="239399" y="912604"/>
                  </a:lnTo>
                  <a:lnTo>
                    <a:pt x="195431" y="901776"/>
                  </a:lnTo>
                  <a:lnTo>
                    <a:pt x="154431" y="884449"/>
                  </a:lnTo>
                  <a:lnTo>
                    <a:pt x="116989" y="861211"/>
                  </a:lnTo>
                  <a:lnTo>
                    <a:pt x="83694" y="832650"/>
                  </a:lnTo>
                  <a:lnTo>
                    <a:pt x="55133" y="799354"/>
                  </a:lnTo>
                  <a:lnTo>
                    <a:pt x="31894" y="761912"/>
                  </a:lnTo>
                  <a:lnTo>
                    <a:pt x="14567" y="720913"/>
                  </a:lnTo>
                  <a:lnTo>
                    <a:pt x="3739" y="676944"/>
                  </a:lnTo>
                  <a:lnTo>
                    <a:pt x="0" y="630594"/>
                  </a:lnTo>
                  <a:lnTo>
                    <a:pt x="0" y="285749"/>
                  </a:lnTo>
                  <a:lnTo>
                    <a:pt x="3739" y="239399"/>
                  </a:lnTo>
                  <a:lnTo>
                    <a:pt x="14567" y="195430"/>
                  </a:lnTo>
                  <a:lnTo>
                    <a:pt x="31894" y="154431"/>
                  </a:lnTo>
                  <a:lnTo>
                    <a:pt x="55133" y="116989"/>
                  </a:lnTo>
                  <a:lnTo>
                    <a:pt x="83694" y="83694"/>
                  </a:lnTo>
                  <a:lnTo>
                    <a:pt x="116989" y="55133"/>
                  </a:lnTo>
                  <a:lnTo>
                    <a:pt x="154431" y="31894"/>
                  </a:lnTo>
                  <a:lnTo>
                    <a:pt x="195431" y="14567"/>
                  </a:lnTo>
                  <a:lnTo>
                    <a:pt x="239399" y="3739"/>
                  </a:lnTo>
                  <a:lnTo>
                    <a:pt x="285749" y="0"/>
                  </a:lnTo>
                  <a:lnTo>
                    <a:pt x="2086253" y="0"/>
                  </a:lnTo>
                  <a:lnTo>
                    <a:pt x="2132603" y="3739"/>
                  </a:lnTo>
                  <a:lnTo>
                    <a:pt x="2176572" y="14567"/>
                  </a:lnTo>
                  <a:lnTo>
                    <a:pt x="2217572" y="31894"/>
                  </a:lnTo>
                  <a:lnTo>
                    <a:pt x="2255013" y="55133"/>
                  </a:lnTo>
                  <a:lnTo>
                    <a:pt x="2288309" y="83694"/>
                  </a:lnTo>
                  <a:lnTo>
                    <a:pt x="2316870" y="116989"/>
                  </a:lnTo>
                  <a:lnTo>
                    <a:pt x="2340108" y="154431"/>
                  </a:lnTo>
                  <a:lnTo>
                    <a:pt x="2357435" y="195430"/>
                  </a:lnTo>
                  <a:lnTo>
                    <a:pt x="2368263" y="239399"/>
                  </a:lnTo>
                  <a:lnTo>
                    <a:pt x="2372003" y="285749"/>
                  </a:lnTo>
                  <a:lnTo>
                    <a:pt x="2372003" y="630594"/>
                  </a:lnTo>
                  <a:lnTo>
                    <a:pt x="2368263" y="676944"/>
                  </a:lnTo>
                  <a:lnTo>
                    <a:pt x="2357435" y="720913"/>
                  </a:lnTo>
                  <a:lnTo>
                    <a:pt x="2340108" y="761912"/>
                  </a:lnTo>
                  <a:lnTo>
                    <a:pt x="2316870" y="799354"/>
                  </a:lnTo>
                  <a:lnTo>
                    <a:pt x="2288309" y="832650"/>
                  </a:lnTo>
                  <a:lnTo>
                    <a:pt x="2255013" y="861211"/>
                  </a:lnTo>
                  <a:lnTo>
                    <a:pt x="2217572" y="884449"/>
                  </a:lnTo>
                  <a:lnTo>
                    <a:pt x="2176572" y="901776"/>
                  </a:lnTo>
                  <a:lnTo>
                    <a:pt x="2132603" y="912604"/>
                  </a:lnTo>
                  <a:lnTo>
                    <a:pt x="2086253" y="916344"/>
                  </a:lnTo>
                  <a:close/>
                </a:path>
              </a:pathLst>
            </a:custGeom>
            <a:solidFill>
              <a:srgbClr val="F6EF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25546" y="6125574"/>
              <a:ext cx="1809749" cy="542924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13345447" y="5924550"/>
            <a:ext cx="2372360" cy="916940"/>
            <a:chOff x="13345447" y="5924550"/>
            <a:chExt cx="2372360" cy="916940"/>
          </a:xfrm>
        </p:grpSpPr>
        <p:sp>
          <p:nvSpPr>
            <p:cNvPr id="13" name="object 13"/>
            <p:cNvSpPr/>
            <p:nvPr/>
          </p:nvSpPr>
          <p:spPr>
            <a:xfrm>
              <a:off x="13345447" y="5924550"/>
              <a:ext cx="2372360" cy="916940"/>
            </a:xfrm>
            <a:custGeom>
              <a:avLst/>
              <a:gdLst/>
              <a:ahLst/>
              <a:cxnLst/>
              <a:rect l="l" t="t" r="r" b="b"/>
              <a:pathLst>
                <a:path w="2372359" h="916940">
                  <a:moveTo>
                    <a:pt x="2086253" y="916344"/>
                  </a:moveTo>
                  <a:lnTo>
                    <a:pt x="285749" y="916344"/>
                  </a:lnTo>
                  <a:lnTo>
                    <a:pt x="239399" y="912604"/>
                  </a:lnTo>
                  <a:lnTo>
                    <a:pt x="195430" y="901776"/>
                  </a:lnTo>
                  <a:lnTo>
                    <a:pt x="154431" y="884449"/>
                  </a:lnTo>
                  <a:lnTo>
                    <a:pt x="116989" y="861211"/>
                  </a:lnTo>
                  <a:lnTo>
                    <a:pt x="83694" y="832650"/>
                  </a:lnTo>
                  <a:lnTo>
                    <a:pt x="55133" y="799354"/>
                  </a:lnTo>
                  <a:lnTo>
                    <a:pt x="31894" y="761912"/>
                  </a:lnTo>
                  <a:lnTo>
                    <a:pt x="14567" y="720913"/>
                  </a:lnTo>
                  <a:lnTo>
                    <a:pt x="3739" y="676944"/>
                  </a:lnTo>
                  <a:lnTo>
                    <a:pt x="0" y="630594"/>
                  </a:lnTo>
                  <a:lnTo>
                    <a:pt x="0" y="285749"/>
                  </a:lnTo>
                  <a:lnTo>
                    <a:pt x="3739" y="239399"/>
                  </a:lnTo>
                  <a:lnTo>
                    <a:pt x="14567" y="195430"/>
                  </a:lnTo>
                  <a:lnTo>
                    <a:pt x="31894" y="154431"/>
                  </a:lnTo>
                  <a:lnTo>
                    <a:pt x="55133" y="116989"/>
                  </a:lnTo>
                  <a:lnTo>
                    <a:pt x="83694" y="83694"/>
                  </a:lnTo>
                  <a:lnTo>
                    <a:pt x="116989" y="55133"/>
                  </a:lnTo>
                  <a:lnTo>
                    <a:pt x="154431" y="31894"/>
                  </a:lnTo>
                  <a:lnTo>
                    <a:pt x="195430" y="14567"/>
                  </a:lnTo>
                  <a:lnTo>
                    <a:pt x="239399" y="3739"/>
                  </a:lnTo>
                  <a:lnTo>
                    <a:pt x="285749" y="0"/>
                  </a:lnTo>
                  <a:lnTo>
                    <a:pt x="2086253" y="0"/>
                  </a:lnTo>
                  <a:lnTo>
                    <a:pt x="2132603" y="3739"/>
                  </a:lnTo>
                  <a:lnTo>
                    <a:pt x="2176572" y="14567"/>
                  </a:lnTo>
                  <a:lnTo>
                    <a:pt x="2217572" y="31894"/>
                  </a:lnTo>
                  <a:lnTo>
                    <a:pt x="2255013" y="55133"/>
                  </a:lnTo>
                  <a:lnTo>
                    <a:pt x="2288309" y="83694"/>
                  </a:lnTo>
                  <a:lnTo>
                    <a:pt x="2316870" y="116989"/>
                  </a:lnTo>
                  <a:lnTo>
                    <a:pt x="2340108" y="154431"/>
                  </a:lnTo>
                  <a:lnTo>
                    <a:pt x="2357435" y="195430"/>
                  </a:lnTo>
                  <a:lnTo>
                    <a:pt x="2368263" y="239399"/>
                  </a:lnTo>
                  <a:lnTo>
                    <a:pt x="2372003" y="285749"/>
                  </a:lnTo>
                  <a:lnTo>
                    <a:pt x="2372003" y="630594"/>
                  </a:lnTo>
                  <a:lnTo>
                    <a:pt x="2368263" y="676944"/>
                  </a:lnTo>
                  <a:lnTo>
                    <a:pt x="2357435" y="720913"/>
                  </a:lnTo>
                  <a:lnTo>
                    <a:pt x="2340108" y="761912"/>
                  </a:lnTo>
                  <a:lnTo>
                    <a:pt x="2316870" y="799354"/>
                  </a:lnTo>
                  <a:lnTo>
                    <a:pt x="2288309" y="832650"/>
                  </a:lnTo>
                  <a:lnTo>
                    <a:pt x="2255013" y="861211"/>
                  </a:lnTo>
                  <a:lnTo>
                    <a:pt x="2217572" y="884449"/>
                  </a:lnTo>
                  <a:lnTo>
                    <a:pt x="2176572" y="901776"/>
                  </a:lnTo>
                  <a:lnTo>
                    <a:pt x="2132603" y="912604"/>
                  </a:lnTo>
                  <a:lnTo>
                    <a:pt x="2086253" y="916344"/>
                  </a:lnTo>
                  <a:close/>
                </a:path>
              </a:pathLst>
            </a:custGeom>
            <a:solidFill>
              <a:srgbClr val="F6EF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840747" y="6140075"/>
              <a:ext cx="1485899" cy="514349"/>
            </a:xfrm>
            <a:prstGeom prst="rect">
              <a:avLst/>
            </a:prstGeom>
          </p:spPr>
        </p:pic>
      </p:grpSp>
      <p:sp>
        <p:nvSpPr>
          <p:cNvPr id="15" name="object 15"/>
          <p:cNvSpPr/>
          <p:nvPr/>
        </p:nvSpPr>
        <p:spPr>
          <a:xfrm>
            <a:off x="3918475" y="7229226"/>
            <a:ext cx="2372360" cy="916940"/>
          </a:xfrm>
          <a:custGeom>
            <a:avLst/>
            <a:gdLst/>
            <a:ahLst/>
            <a:cxnLst/>
            <a:rect l="l" t="t" r="r" b="b"/>
            <a:pathLst>
              <a:path w="2372360" h="916940">
                <a:moveTo>
                  <a:pt x="2086253" y="916344"/>
                </a:moveTo>
                <a:lnTo>
                  <a:pt x="285749" y="916344"/>
                </a:lnTo>
                <a:lnTo>
                  <a:pt x="239399" y="912604"/>
                </a:lnTo>
                <a:lnTo>
                  <a:pt x="195430" y="901776"/>
                </a:lnTo>
                <a:lnTo>
                  <a:pt x="154431" y="884449"/>
                </a:lnTo>
                <a:lnTo>
                  <a:pt x="116989" y="861211"/>
                </a:lnTo>
                <a:lnTo>
                  <a:pt x="83694" y="832649"/>
                </a:lnTo>
                <a:lnTo>
                  <a:pt x="55133" y="799354"/>
                </a:lnTo>
                <a:lnTo>
                  <a:pt x="31894" y="761912"/>
                </a:lnTo>
                <a:lnTo>
                  <a:pt x="14567" y="720913"/>
                </a:lnTo>
                <a:lnTo>
                  <a:pt x="3739" y="676944"/>
                </a:lnTo>
                <a:lnTo>
                  <a:pt x="0" y="630594"/>
                </a:lnTo>
                <a:lnTo>
                  <a:pt x="0" y="285749"/>
                </a:lnTo>
                <a:lnTo>
                  <a:pt x="3739" y="239399"/>
                </a:lnTo>
                <a:lnTo>
                  <a:pt x="14567" y="195430"/>
                </a:lnTo>
                <a:lnTo>
                  <a:pt x="31894" y="154431"/>
                </a:lnTo>
                <a:lnTo>
                  <a:pt x="55133" y="116989"/>
                </a:lnTo>
                <a:lnTo>
                  <a:pt x="83694" y="83694"/>
                </a:lnTo>
                <a:lnTo>
                  <a:pt x="116989" y="55133"/>
                </a:lnTo>
                <a:lnTo>
                  <a:pt x="154431" y="31894"/>
                </a:lnTo>
                <a:lnTo>
                  <a:pt x="195430" y="14567"/>
                </a:lnTo>
                <a:lnTo>
                  <a:pt x="239399" y="3739"/>
                </a:lnTo>
                <a:lnTo>
                  <a:pt x="285749" y="0"/>
                </a:lnTo>
                <a:lnTo>
                  <a:pt x="2086253" y="0"/>
                </a:lnTo>
                <a:lnTo>
                  <a:pt x="2132603" y="3739"/>
                </a:lnTo>
                <a:lnTo>
                  <a:pt x="2176572" y="14567"/>
                </a:lnTo>
                <a:lnTo>
                  <a:pt x="2217571" y="31894"/>
                </a:lnTo>
                <a:lnTo>
                  <a:pt x="2255013" y="55133"/>
                </a:lnTo>
                <a:lnTo>
                  <a:pt x="2288309" y="83694"/>
                </a:lnTo>
                <a:lnTo>
                  <a:pt x="2316870" y="116989"/>
                </a:lnTo>
                <a:lnTo>
                  <a:pt x="2340108" y="154431"/>
                </a:lnTo>
                <a:lnTo>
                  <a:pt x="2357435" y="195430"/>
                </a:lnTo>
                <a:lnTo>
                  <a:pt x="2368263" y="239399"/>
                </a:lnTo>
                <a:lnTo>
                  <a:pt x="2372003" y="285749"/>
                </a:lnTo>
                <a:lnTo>
                  <a:pt x="2372003" y="630594"/>
                </a:lnTo>
                <a:lnTo>
                  <a:pt x="2368263" y="676944"/>
                </a:lnTo>
                <a:lnTo>
                  <a:pt x="2357435" y="720913"/>
                </a:lnTo>
                <a:lnTo>
                  <a:pt x="2340108" y="761912"/>
                </a:lnTo>
                <a:lnTo>
                  <a:pt x="2316870" y="799354"/>
                </a:lnTo>
                <a:lnTo>
                  <a:pt x="2288309" y="832649"/>
                </a:lnTo>
                <a:lnTo>
                  <a:pt x="2255013" y="861211"/>
                </a:lnTo>
                <a:lnTo>
                  <a:pt x="2217571" y="884449"/>
                </a:lnTo>
                <a:lnTo>
                  <a:pt x="2176572" y="901776"/>
                </a:lnTo>
                <a:lnTo>
                  <a:pt x="2132603" y="912604"/>
                </a:lnTo>
                <a:lnTo>
                  <a:pt x="2086253" y="916344"/>
                </a:lnTo>
                <a:close/>
              </a:path>
            </a:pathLst>
          </a:custGeom>
          <a:solidFill>
            <a:srgbClr val="F6EFE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6535985" y="7229226"/>
            <a:ext cx="2476500" cy="916940"/>
            <a:chOff x="6535985" y="7229226"/>
            <a:chExt cx="2476500" cy="916940"/>
          </a:xfrm>
        </p:grpSpPr>
        <p:sp>
          <p:nvSpPr>
            <p:cNvPr id="17" name="object 17"/>
            <p:cNvSpPr/>
            <p:nvPr/>
          </p:nvSpPr>
          <p:spPr>
            <a:xfrm>
              <a:off x="6610071" y="7229226"/>
              <a:ext cx="2372360" cy="916940"/>
            </a:xfrm>
            <a:custGeom>
              <a:avLst/>
              <a:gdLst/>
              <a:ahLst/>
              <a:cxnLst/>
              <a:rect l="l" t="t" r="r" b="b"/>
              <a:pathLst>
                <a:path w="2372359" h="916940">
                  <a:moveTo>
                    <a:pt x="2086253" y="916344"/>
                  </a:moveTo>
                  <a:lnTo>
                    <a:pt x="285749" y="916344"/>
                  </a:lnTo>
                  <a:lnTo>
                    <a:pt x="239399" y="912604"/>
                  </a:lnTo>
                  <a:lnTo>
                    <a:pt x="195431" y="901776"/>
                  </a:lnTo>
                  <a:lnTo>
                    <a:pt x="154431" y="884449"/>
                  </a:lnTo>
                  <a:lnTo>
                    <a:pt x="116989" y="861211"/>
                  </a:lnTo>
                  <a:lnTo>
                    <a:pt x="83694" y="832649"/>
                  </a:lnTo>
                  <a:lnTo>
                    <a:pt x="55133" y="799354"/>
                  </a:lnTo>
                  <a:lnTo>
                    <a:pt x="31894" y="761912"/>
                  </a:lnTo>
                  <a:lnTo>
                    <a:pt x="14567" y="720913"/>
                  </a:lnTo>
                  <a:lnTo>
                    <a:pt x="3739" y="676944"/>
                  </a:lnTo>
                  <a:lnTo>
                    <a:pt x="0" y="630594"/>
                  </a:lnTo>
                  <a:lnTo>
                    <a:pt x="0" y="285749"/>
                  </a:lnTo>
                  <a:lnTo>
                    <a:pt x="3739" y="239399"/>
                  </a:lnTo>
                  <a:lnTo>
                    <a:pt x="14567" y="195430"/>
                  </a:lnTo>
                  <a:lnTo>
                    <a:pt x="31894" y="154431"/>
                  </a:lnTo>
                  <a:lnTo>
                    <a:pt x="55133" y="116989"/>
                  </a:lnTo>
                  <a:lnTo>
                    <a:pt x="83694" y="83694"/>
                  </a:lnTo>
                  <a:lnTo>
                    <a:pt x="116989" y="55133"/>
                  </a:lnTo>
                  <a:lnTo>
                    <a:pt x="154431" y="31894"/>
                  </a:lnTo>
                  <a:lnTo>
                    <a:pt x="195431" y="14567"/>
                  </a:lnTo>
                  <a:lnTo>
                    <a:pt x="239399" y="3739"/>
                  </a:lnTo>
                  <a:lnTo>
                    <a:pt x="285749" y="0"/>
                  </a:lnTo>
                  <a:lnTo>
                    <a:pt x="2086253" y="0"/>
                  </a:lnTo>
                  <a:lnTo>
                    <a:pt x="2132603" y="3739"/>
                  </a:lnTo>
                  <a:lnTo>
                    <a:pt x="2176572" y="14567"/>
                  </a:lnTo>
                  <a:lnTo>
                    <a:pt x="2217571" y="31894"/>
                  </a:lnTo>
                  <a:lnTo>
                    <a:pt x="2255013" y="55133"/>
                  </a:lnTo>
                  <a:lnTo>
                    <a:pt x="2288308" y="83694"/>
                  </a:lnTo>
                  <a:lnTo>
                    <a:pt x="2316870" y="116989"/>
                  </a:lnTo>
                  <a:lnTo>
                    <a:pt x="2340108" y="154431"/>
                  </a:lnTo>
                  <a:lnTo>
                    <a:pt x="2357435" y="195430"/>
                  </a:lnTo>
                  <a:lnTo>
                    <a:pt x="2368263" y="239399"/>
                  </a:lnTo>
                  <a:lnTo>
                    <a:pt x="2372003" y="285749"/>
                  </a:lnTo>
                  <a:lnTo>
                    <a:pt x="2372003" y="630594"/>
                  </a:lnTo>
                  <a:lnTo>
                    <a:pt x="2368263" y="676944"/>
                  </a:lnTo>
                  <a:lnTo>
                    <a:pt x="2357435" y="720913"/>
                  </a:lnTo>
                  <a:lnTo>
                    <a:pt x="2340108" y="761912"/>
                  </a:lnTo>
                  <a:lnTo>
                    <a:pt x="2316870" y="799354"/>
                  </a:lnTo>
                  <a:lnTo>
                    <a:pt x="2288308" y="832649"/>
                  </a:lnTo>
                  <a:lnTo>
                    <a:pt x="2255013" y="861211"/>
                  </a:lnTo>
                  <a:lnTo>
                    <a:pt x="2217571" y="884449"/>
                  </a:lnTo>
                  <a:lnTo>
                    <a:pt x="2176572" y="901776"/>
                  </a:lnTo>
                  <a:lnTo>
                    <a:pt x="2132603" y="912604"/>
                  </a:lnTo>
                  <a:lnTo>
                    <a:pt x="2086253" y="916344"/>
                  </a:lnTo>
                  <a:close/>
                </a:path>
              </a:pathLst>
            </a:custGeom>
            <a:solidFill>
              <a:srgbClr val="F6EF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35985" y="7373187"/>
              <a:ext cx="2476499" cy="685799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9305925" y="7229226"/>
            <a:ext cx="2372360" cy="916940"/>
            <a:chOff x="9305925" y="7229226"/>
            <a:chExt cx="2372360" cy="916940"/>
          </a:xfrm>
        </p:grpSpPr>
        <p:sp>
          <p:nvSpPr>
            <p:cNvPr id="20" name="object 20"/>
            <p:cNvSpPr/>
            <p:nvPr/>
          </p:nvSpPr>
          <p:spPr>
            <a:xfrm>
              <a:off x="9305925" y="7229226"/>
              <a:ext cx="2372360" cy="916940"/>
            </a:xfrm>
            <a:custGeom>
              <a:avLst/>
              <a:gdLst/>
              <a:ahLst/>
              <a:cxnLst/>
              <a:rect l="l" t="t" r="r" b="b"/>
              <a:pathLst>
                <a:path w="2372359" h="916940">
                  <a:moveTo>
                    <a:pt x="2086253" y="916344"/>
                  </a:moveTo>
                  <a:lnTo>
                    <a:pt x="285749" y="916344"/>
                  </a:lnTo>
                  <a:lnTo>
                    <a:pt x="239399" y="912604"/>
                  </a:lnTo>
                  <a:lnTo>
                    <a:pt x="195431" y="901776"/>
                  </a:lnTo>
                  <a:lnTo>
                    <a:pt x="154431" y="884449"/>
                  </a:lnTo>
                  <a:lnTo>
                    <a:pt x="116989" y="861211"/>
                  </a:lnTo>
                  <a:lnTo>
                    <a:pt x="83694" y="832649"/>
                  </a:lnTo>
                  <a:lnTo>
                    <a:pt x="55133" y="799354"/>
                  </a:lnTo>
                  <a:lnTo>
                    <a:pt x="31894" y="761912"/>
                  </a:lnTo>
                  <a:lnTo>
                    <a:pt x="14567" y="720913"/>
                  </a:lnTo>
                  <a:lnTo>
                    <a:pt x="3739" y="676944"/>
                  </a:lnTo>
                  <a:lnTo>
                    <a:pt x="0" y="630594"/>
                  </a:lnTo>
                  <a:lnTo>
                    <a:pt x="0" y="285749"/>
                  </a:lnTo>
                  <a:lnTo>
                    <a:pt x="3739" y="239399"/>
                  </a:lnTo>
                  <a:lnTo>
                    <a:pt x="14567" y="195430"/>
                  </a:lnTo>
                  <a:lnTo>
                    <a:pt x="31894" y="154431"/>
                  </a:lnTo>
                  <a:lnTo>
                    <a:pt x="55133" y="116989"/>
                  </a:lnTo>
                  <a:lnTo>
                    <a:pt x="83694" y="83694"/>
                  </a:lnTo>
                  <a:lnTo>
                    <a:pt x="116989" y="55133"/>
                  </a:lnTo>
                  <a:lnTo>
                    <a:pt x="154431" y="31894"/>
                  </a:lnTo>
                  <a:lnTo>
                    <a:pt x="195431" y="14567"/>
                  </a:lnTo>
                  <a:lnTo>
                    <a:pt x="239399" y="3739"/>
                  </a:lnTo>
                  <a:lnTo>
                    <a:pt x="285749" y="0"/>
                  </a:lnTo>
                  <a:lnTo>
                    <a:pt x="2086253" y="0"/>
                  </a:lnTo>
                  <a:lnTo>
                    <a:pt x="2132603" y="3739"/>
                  </a:lnTo>
                  <a:lnTo>
                    <a:pt x="2176572" y="14567"/>
                  </a:lnTo>
                  <a:lnTo>
                    <a:pt x="2217571" y="31894"/>
                  </a:lnTo>
                  <a:lnTo>
                    <a:pt x="2255013" y="55133"/>
                  </a:lnTo>
                  <a:lnTo>
                    <a:pt x="2288308" y="83694"/>
                  </a:lnTo>
                  <a:lnTo>
                    <a:pt x="2316870" y="116989"/>
                  </a:lnTo>
                  <a:lnTo>
                    <a:pt x="2340108" y="154431"/>
                  </a:lnTo>
                  <a:lnTo>
                    <a:pt x="2357435" y="195430"/>
                  </a:lnTo>
                  <a:lnTo>
                    <a:pt x="2368263" y="239399"/>
                  </a:lnTo>
                  <a:lnTo>
                    <a:pt x="2372003" y="285749"/>
                  </a:lnTo>
                  <a:lnTo>
                    <a:pt x="2372003" y="630594"/>
                  </a:lnTo>
                  <a:lnTo>
                    <a:pt x="2368263" y="676944"/>
                  </a:lnTo>
                  <a:lnTo>
                    <a:pt x="2357435" y="720913"/>
                  </a:lnTo>
                  <a:lnTo>
                    <a:pt x="2340108" y="761912"/>
                  </a:lnTo>
                  <a:lnTo>
                    <a:pt x="2316870" y="799354"/>
                  </a:lnTo>
                  <a:lnTo>
                    <a:pt x="2288308" y="832649"/>
                  </a:lnTo>
                  <a:lnTo>
                    <a:pt x="2255013" y="861211"/>
                  </a:lnTo>
                  <a:lnTo>
                    <a:pt x="2217571" y="884449"/>
                  </a:lnTo>
                  <a:lnTo>
                    <a:pt x="2176572" y="901776"/>
                  </a:lnTo>
                  <a:lnTo>
                    <a:pt x="2132603" y="912604"/>
                  </a:lnTo>
                  <a:lnTo>
                    <a:pt x="2086253" y="916344"/>
                  </a:lnTo>
                  <a:close/>
                </a:path>
              </a:pathLst>
            </a:custGeom>
            <a:solidFill>
              <a:srgbClr val="F6EF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486900" y="7276851"/>
              <a:ext cx="2076449" cy="742949"/>
            </a:xfrm>
            <a:prstGeom prst="rect">
              <a:avLst/>
            </a:prstGeom>
          </p:spPr>
        </p:pic>
      </p:grpSp>
      <p:grpSp>
        <p:nvGrpSpPr>
          <p:cNvPr id="22" name="object 22"/>
          <p:cNvGrpSpPr/>
          <p:nvPr/>
        </p:nvGrpSpPr>
        <p:grpSpPr>
          <a:xfrm>
            <a:off x="11997520" y="7098069"/>
            <a:ext cx="2372360" cy="1047750"/>
            <a:chOff x="11997520" y="7098069"/>
            <a:chExt cx="2372360" cy="1047750"/>
          </a:xfrm>
        </p:grpSpPr>
        <p:sp>
          <p:nvSpPr>
            <p:cNvPr id="23" name="object 23"/>
            <p:cNvSpPr/>
            <p:nvPr/>
          </p:nvSpPr>
          <p:spPr>
            <a:xfrm>
              <a:off x="11997520" y="7229226"/>
              <a:ext cx="2372360" cy="916940"/>
            </a:xfrm>
            <a:custGeom>
              <a:avLst/>
              <a:gdLst/>
              <a:ahLst/>
              <a:cxnLst/>
              <a:rect l="l" t="t" r="r" b="b"/>
              <a:pathLst>
                <a:path w="2372359" h="916940">
                  <a:moveTo>
                    <a:pt x="2086253" y="916344"/>
                  </a:moveTo>
                  <a:lnTo>
                    <a:pt x="285749" y="916344"/>
                  </a:lnTo>
                  <a:lnTo>
                    <a:pt x="239399" y="912604"/>
                  </a:lnTo>
                  <a:lnTo>
                    <a:pt x="195431" y="901776"/>
                  </a:lnTo>
                  <a:lnTo>
                    <a:pt x="154431" y="884449"/>
                  </a:lnTo>
                  <a:lnTo>
                    <a:pt x="116989" y="861211"/>
                  </a:lnTo>
                  <a:lnTo>
                    <a:pt x="83694" y="832649"/>
                  </a:lnTo>
                  <a:lnTo>
                    <a:pt x="55133" y="799354"/>
                  </a:lnTo>
                  <a:lnTo>
                    <a:pt x="31894" y="761912"/>
                  </a:lnTo>
                  <a:lnTo>
                    <a:pt x="14567" y="720913"/>
                  </a:lnTo>
                  <a:lnTo>
                    <a:pt x="3739" y="676944"/>
                  </a:lnTo>
                  <a:lnTo>
                    <a:pt x="0" y="630594"/>
                  </a:lnTo>
                  <a:lnTo>
                    <a:pt x="0" y="285749"/>
                  </a:lnTo>
                  <a:lnTo>
                    <a:pt x="3739" y="239399"/>
                  </a:lnTo>
                  <a:lnTo>
                    <a:pt x="14567" y="195430"/>
                  </a:lnTo>
                  <a:lnTo>
                    <a:pt x="31894" y="154431"/>
                  </a:lnTo>
                  <a:lnTo>
                    <a:pt x="55133" y="116989"/>
                  </a:lnTo>
                  <a:lnTo>
                    <a:pt x="83694" y="83694"/>
                  </a:lnTo>
                  <a:lnTo>
                    <a:pt x="116989" y="55133"/>
                  </a:lnTo>
                  <a:lnTo>
                    <a:pt x="154431" y="31894"/>
                  </a:lnTo>
                  <a:lnTo>
                    <a:pt x="195431" y="14567"/>
                  </a:lnTo>
                  <a:lnTo>
                    <a:pt x="239399" y="3739"/>
                  </a:lnTo>
                  <a:lnTo>
                    <a:pt x="285749" y="0"/>
                  </a:lnTo>
                  <a:lnTo>
                    <a:pt x="2086253" y="0"/>
                  </a:lnTo>
                  <a:lnTo>
                    <a:pt x="2132603" y="3739"/>
                  </a:lnTo>
                  <a:lnTo>
                    <a:pt x="2176572" y="14567"/>
                  </a:lnTo>
                  <a:lnTo>
                    <a:pt x="2217572" y="31894"/>
                  </a:lnTo>
                  <a:lnTo>
                    <a:pt x="2255013" y="55133"/>
                  </a:lnTo>
                  <a:lnTo>
                    <a:pt x="2288309" y="83694"/>
                  </a:lnTo>
                  <a:lnTo>
                    <a:pt x="2316870" y="116989"/>
                  </a:lnTo>
                  <a:lnTo>
                    <a:pt x="2340108" y="154431"/>
                  </a:lnTo>
                  <a:lnTo>
                    <a:pt x="2357435" y="195430"/>
                  </a:lnTo>
                  <a:lnTo>
                    <a:pt x="2368263" y="239399"/>
                  </a:lnTo>
                  <a:lnTo>
                    <a:pt x="2372003" y="285749"/>
                  </a:lnTo>
                  <a:lnTo>
                    <a:pt x="2372003" y="630594"/>
                  </a:lnTo>
                  <a:lnTo>
                    <a:pt x="2368263" y="676944"/>
                  </a:lnTo>
                  <a:lnTo>
                    <a:pt x="2357435" y="720913"/>
                  </a:lnTo>
                  <a:lnTo>
                    <a:pt x="2340108" y="761912"/>
                  </a:lnTo>
                  <a:lnTo>
                    <a:pt x="2316870" y="799354"/>
                  </a:lnTo>
                  <a:lnTo>
                    <a:pt x="2288309" y="832649"/>
                  </a:lnTo>
                  <a:lnTo>
                    <a:pt x="2255013" y="861211"/>
                  </a:lnTo>
                  <a:lnTo>
                    <a:pt x="2217572" y="884449"/>
                  </a:lnTo>
                  <a:lnTo>
                    <a:pt x="2176572" y="901776"/>
                  </a:lnTo>
                  <a:lnTo>
                    <a:pt x="2132603" y="912604"/>
                  </a:lnTo>
                  <a:lnTo>
                    <a:pt x="2086253" y="916344"/>
                  </a:lnTo>
                  <a:close/>
                </a:path>
              </a:pathLst>
            </a:custGeom>
            <a:solidFill>
              <a:srgbClr val="F6EF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144652" y="7098069"/>
              <a:ext cx="2152649" cy="933449"/>
            </a:xfrm>
            <a:prstGeom prst="rect">
              <a:avLst/>
            </a:prstGeom>
          </p:spPr>
        </p:pic>
      </p:grpSp>
      <p:pic>
        <p:nvPicPr>
          <p:cNvPr id="25" name="object 2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265234" y="7405844"/>
            <a:ext cx="1562099" cy="561974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7959770" y="5924550"/>
            <a:ext cx="2372360" cy="916940"/>
            <a:chOff x="7959770" y="5924550"/>
            <a:chExt cx="2372360" cy="916940"/>
          </a:xfrm>
        </p:grpSpPr>
        <p:sp>
          <p:nvSpPr>
            <p:cNvPr id="27" name="object 27"/>
            <p:cNvSpPr/>
            <p:nvPr/>
          </p:nvSpPr>
          <p:spPr>
            <a:xfrm>
              <a:off x="7959770" y="5924550"/>
              <a:ext cx="2372360" cy="916940"/>
            </a:xfrm>
            <a:custGeom>
              <a:avLst/>
              <a:gdLst/>
              <a:ahLst/>
              <a:cxnLst/>
              <a:rect l="l" t="t" r="r" b="b"/>
              <a:pathLst>
                <a:path w="2372359" h="916940">
                  <a:moveTo>
                    <a:pt x="2086253" y="916344"/>
                  </a:moveTo>
                  <a:lnTo>
                    <a:pt x="285749" y="916344"/>
                  </a:lnTo>
                  <a:lnTo>
                    <a:pt x="239399" y="912604"/>
                  </a:lnTo>
                  <a:lnTo>
                    <a:pt x="195431" y="901776"/>
                  </a:lnTo>
                  <a:lnTo>
                    <a:pt x="154431" y="884449"/>
                  </a:lnTo>
                  <a:lnTo>
                    <a:pt x="116989" y="861211"/>
                  </a:lnTo>
                  <a:lnTo>
                    <a:pt x="83694" y="832650"/>
                  </a:lnTo>
                  <a:lnTo>
                    <a:pt x="55133" y="799354"/>
                  </a:lnTo>
                  <a:lnTo>
                    <a:pt x="31894" y="761912"/>
                  </a:lnTo>
                  <a:lnTo>
                    <a:pt x="14567" y="720913"/>
                  </a:lnTo>
                  <a:lnTo>
                    <a:pt x="3739" y="676944"/>
                  </a:lnTo>
                  <a:lnTo>
                    <a:pt x="0" y="630594"/>
                  </a:lnTo>
                  <a:lnTo>
                    <a:pt x="0" y="285749"/>
                  </a:lnTo>
                  <a:lnTo>
                    <a:pt x="3739" y="239399"/>
                  </a:lnTo>
                  <a:lnTo>
                    <a:pt x="14567" y="195430"/>
                  </a:lnTo>
                  <a:lnTo>
                    <a:pt x="31894" y="154431"/>
                  </a:lnTo>
                  <a:lnTo>
                    <a:pt x="55133" y="116989"/>
                  </a:lnTo>
                  <a:lnTo>
                    <a:pt x="83694" y="83694"/>
                  </a:lnTo>
                  <a:lnTo>
                    <a:pt x="116989" y="55133"/>
                  </a:lnTo>
                  <a:lnTo>
                    <a:pt x="154431" y="31894"/>
                  </a:lnTo>
                  <a:lnTo>
                    <a:pt x="195431" y="14567"/>
                  </a:lnTo>
                  <a:lnTo>
                    <a:pt x="239399" y="3739"/>
                  </a:lnTo>
                  <a:lnTo>
                    <a:pt x="285749" y="0"/>
                  </a:lnTo>
                  <a:lnTo>
                    <a:pt x="2086253" y="0"/>
                  </a:lnTo>
                  <a:lnTo>
                    <a:pt x="2132603" y="3739"/>
                  </a:lnTo>
                  <a:lnTo>
                    <a:pt x="2176572" y="14567"/>
                  </a:lnTo>
                  <a:lnTo>
                    <a:pt x="2217571" y="31894"/>
                  </a:lnTo>
                  <a:lnTo>
                    <a:pt x="2255013" y="55133"/>
                  </a:lnTo>
                  <a:lnTo>
                    <a:pt x="2288308" y="83694"/>
                  </a:lnTo>
                  <a:lnTo>
                    <a:pt x="2316870" y="116989"/>
                  </a:lnTo>
                  <a:lnTo>
                    <a:pt x="2340108" y="154431"/>
                  </a:lnTo>
                  <a:lnTo>
                    <a:pt x="2357435" y="195430"/>
                  </a:lnTo>
                  <a:lnTo>
                    <a:pt x="2368263" y="239399"/>
                  </a:lnTo>
                  <a:lnTo>
                    <a:pt x="2372003" y="285749"/>
                  </a:lnTo>
                  <a:lnTo>
                    <a:pt x="2372003" y="630594"/>
                  </a:lnTo>
                  <a:lnTo>
                    <a:pt x="2368263" y="676944"/>
                  </a:lnTo>
                  <a:lnTo>
                    <a:pt x="2357435" y="720913"/>
                  </a:lnTo>
                  <a:lnTo>
                    <a:pt x="2340108" y="761912"/>
                  </a:lnTo>
                  <a:lnTo>
                    <a:pt x="2316870" y="799354"/>
                  </a:lnTo>
                  <a:lnTo>
                    <a:pt x="2288308" y="832650"/>
                  </a:lnTo>
                  <a:lnTo>
                    <a:pt x="2255013" y="861211"/>
                  </a:lnTo>
                  <a:lnTo>
                    <a:pt x="2217571" y="884449"/>
                  </a:lnTo>
                  <a:lnTo>
                    <a:pt x="2176572" y="901776"/>
                  </a:lnTo>
                  <a:lnTo>
                    <a:pt x="2132603" y="912604"/>
                  </a:lnTo>
                  <a:lnTo>
                    <a:pt x="2086253" y="916344"/>
                  </a:lnTo>
                  <a:close/>
                </a:path>
              </a:pathLst>
            </a:custGeom>
            <a:solidFill>
              <a:srgbClr val="F6EF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819635" y="6034641"/>
              <a:ext cx="781049" cy="693660"/>
            </a:xfrm>
            <a:prstGeom prst="rect">
              <a:avLst/>
            </a:prstGeom>
          </p:spPr>
        </p:pic>
      </p:grpSp>
      <p:pic>
        <p:nvPicPr>
          <p:cNvPr id="29" name="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419149" y="1338425"/>
            <a:ext cx="1447799" cy="1657349"/>
          </a:xfrm>
          <a:prstGeom prst="rect">
            <a:avLst/>
          </a:prstGeom>
        </p:spPr>
      </p:pic>
      <p:sp>
        <p:nvSpPr>
          <p:cNvPr id="30" name="object 30" descr="$PPTXTitle"/>
          <p:cNvSpPr txBox="1">
            <a:spLocks noGrp="1"/>
          </p:cNvSpPr>
          <p:nvPr>
            <p:ph type="title"/>
          </p:nvPr>
        </p:nvSpPr>
        <p:spPr>
          <a:xfrm>
            <a:off x="2478428" y="2596913"/>
            <a:ext cx="13335000" cy="2791460"/>
          </a:xfrm>
          <a:prstGeom prst="rect">
            <a:avLst/>
          </a:prstGeom>
        </p:spPr>
        <p:txBody>
          <a:bodyPr vert="horz" wrap="square" lIns="0" tIns="756920" rIns="0" bIns="0" rtlCol="0">
            <a:spAutoFit/>
          </a:bodyPr>
          <a:lstStyle/>
          <a:p>
            <a:pPr marL="186690">
              <a:lnSpc>
                <a:spcPct val="100000"/>
              </a:lnSpc>
              <a:spcBef>
                <a:spcPts val="5960"/>
              </a:spcBef>
            </a:pPr>
            <a:r>
              <a:rPr sz="8600" spc="-690" dirty="0">
                <a:latin typeface="Arial MT"/>
                <a:cs typeface="Arial MT"/>
              </a:rPr>
              <a:t>The</a:t>
            </a:r>
            <a:r>
              <a:rPr sz="8600" spc="-1485" dirty="0">
                <a:latin typeface="Arial MT"/>
                <a:cs typeface="Arial MT"/>
              </a:rPr>
              <a:t> </a:t>
            </a:r>
            <a:r>
              <a:rPr sz="8600" spc="-484" dirty="0">
                <a:latin typeface="Arial MT"/>
                <a:cs typeface="Arial MT"/>
              </a:rPr>
              <a:t>Global</a:t>
            </a:r>
            <a:r>
              <a:rPr sz="8600" spc="-1480" dirty="0">
                <a:latin typeface="Arial MT"/>
                <a:cs typeface="Arial MT"/>
              </a:rPr>
              <a:t> </a:t>
            </a:r>
            <a:r>
              <a:rPr sz="8600" spc="-1290" dirty="0">
                <a:latin typeface="Arial MT"/>
                <a:cs typeface="Arial MT"/>
              </a:rPr>
              <a:t>L</a:t>
            </a:r>
            <a:r>
              <a:rPr sz="8600" spc="-890" dirty="0">
                <a:latin typeface="Arial MT"/>
                <a:cs typeface="Arial MT"/>
              </a:rPr>
              <a:t>G</a:t>
            </a:r>
            <a:r>
              <a:rPr sz="8600" spc="-1040" dirty="0">
                <a:latin typeface="Arial MT"/>
                <a:cs typeface="Arial MT"/>
              </a:rPr>
              <a:t>B</a:t>
            </a:r>
            <a:r>
              <a:rPr sz="8600" spc="-1240" dirty="0">
                <a:latin typeface="Arial MT"/>
                <a:cs typeface="Arial MT"/>
              </a:rPr>
              <a:t>T</a:t>
            </a:r>
            <a:r>
              <a:rPr sz="8600" spc="-885" dirty="0">
                <a:latin typeface="Arial MT"/>
                <a:cs typeface="Arial MT"/>
              </a:rPr>
              <a:t>Q</a:t>
            </a:r>
            <a:r>
              <a:rPr sz="8600" spc="-434" dirty="0">
                <a:latin typeface="Arial MT"/>
                <a:cs typeface="Arial MT"/>
              </a:rPr>
              <a:t>+</a:t>
            </a:r>
            <a:r>
              <a:rPr sz="8600" spc="-1795" dirty="0">
                <a:latin typeface="Arial MT"/>
                <a:cs typeface="Arial MT"/>
              </a:rPr>
              <a:t> </a:t>
            </a:r>
            <a:r>
              <a:rPr sz="8600" spc="-409" dirty="0">
                <a:latin typeface="Arial MT"/>
                <a:cs typeface="Arial MT"/>
              </a:rPr>
              <a:t>D</a:t>
            </a:r>
            <a:r>
              <a:rPr sz="8600" spc="-400" dirty="0">
                <a:latin typeface="Arial MT"/>
                <a:cs typeface="Arial MT"/>
              </a:rPr>
              <a:t>i</a:t>
            </a:r>
            <a:r>
              <a:rPr sz="8600" spc="-570" dirty="0">
                <a:latin typeface="Arial MT"/>
                <a:cs typeface="Arial MT"/>
              </a:rPr>
              <a:t>s</a:t>
            </a:r>
            <a:r>
              <a:rPr sz="8600" spc="-229" dirty="0">
                <a:latin typeface="Arial MT"/>
                <a:cs typeface="Arial MT"/>
              </a:rPr>
              <a:t>t</a:t>
            </a:r>
            <a:r>
              <a:rPr sz="8600" spc="-400" dirty="0">
                <a:latin typeface="Arial MT"/>
                <a:cs typeface="Arial MT"/>
              </a:rPr>
              <a:t>i</a:t>
            </a:r>
            <a:r>
              <a:rPr sz="8600" spc="-415" dirty="0">
                <a:latin typeface="Arial MT"/>
                <a:cs typeface="Arial MT"/>
              </a:rPr>
              <a:t>n</a:t>
            </a:r>
            <a:r>
              <a:rPr sz="8600" spc="-459" dirty="0">
                <a:latin typeface="Arial MT"/>
                <a:cs typeface="Arial MT"/>
              </a:rPr>
              <a:t>c</a:t>
            </a:r>
            <a:r>
              <a:rPr sz="8600" spc="-229" dirty="0">
                <a:latin typeface="Arial MT"/>
                <a:cs typeface="Arial MT"/>
              </a:rPr>
              <a:t>t</a:t>
            </a:r>
            <a:r>
              <a:rPr sz="8600" spc="-400" dirty="0">
                <a:latin typeface="Arial MT"/>
                <a:cs typeface="Arial MT"/>
              </a:rPr>
              <a:t>i</a:t>
            </a:r>
            <a:r>
              <a:rPr sz="8600" spc="-385" dirty="0">
                <a:latin typeface="Arial MT"/>
                <a:cs typeface="Arial MT"/>
              </a:rPr>
              <a:t>o</a:t>
            </a:r>
            <a:r>
              <a:rPr sz="8600" spc="55" dirty="0">
                <a:latin typeface="Arial MT"/>
                <a:cs typeface="Arial MT"/>
              </a:rPr>
              <a:t>n</a:t>
            </a:r>
            <a:endParaRPr sz="8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2055"/>
              </a:spcBef>
            </a:pPr>
            <a:r>
              <a:rPr sz="2950" spc="-125" dirty="0"/>
              <a:t>We</a:t>
            </a:r>
            <a:r>
              <a:rPr sz="2950" spc="-495" dirty="0"/>
              <a:t> </a:t>
            </a:r>
            <a:r>
              <a:rPr sz="2950" spc="-114" dirty="0"/>
              <a:t>are</a:t>
            </a:r>
            <a:r>
              <a:rPr sz="2950" spc="-490" dirty="0"/>
              <a:t> </a:t>
            </a:r>
            <a:r>
              <a:rPr sz="2950" spc="-185" dirty="0"/>
              <a:t>the</a:t>
            </a:r>
            <a:r>
              <a:rPr sz="2950" spc="-490" dirty="0"/>
              <a:t> </a:t>
            </a:r>
            <a:r>
              <a:rPr sz="2950" spc="-245" dirty="0"/>
              <a:t>only</a:t>
            </a:r>
            <a:r>
              <a:rPr sz="2950" spc="-490" dirty="0"/>
              <a:t> </a:t>
            </a:r>
            <a:r>
              <a:rPr sz="2950" spc="-170" dirty="0"/>
              <a:t>LGBTQ+</a:t>
            </a:r>
            <a:r>
              <a:rPr sz="2950" spc="-645" dirty="0"/>
              <a:t> </a:t>
            </a:r>
            <a:r>
              <a:rPr sz="2950" spc="-240" dirty="0"/>
              <a:t>distinction</a:t>
            </a:r>
            <a:r>
              <a:rPr sz="2950" spc="-490" dirty="0"/>
              <a:t> </a:t>
            </a:r>
            <a:r>
              <a:rPr sz="2950" spc="-195" dirty="0"/>
              <a:t>recognized</a:t>
            </a:r>
            <a:r>
              <a:rPr sz="2950" spc="-490" dirty="0"/>
              <a:t> </a:t>
            </a:r>
            <a:r>
              <a:rPr sz="2950" spc="-250" dirty="0"/>
              <a:t>globally</a:t>
            </a:r>
            <a:r>
              <a:rPr sz="2950" spc="-490" dirty="0"/>
              <a:t> </a:t>
            </a:r>
            <a:r>
              <a:rPr sz="2950" spc="-90" dirty="0"/>
              <a:t>by</a:t>
            </a:r>
            <a:r>
              <a:rPr sz="2950" spc="-490" dirty="0"/>
              <a:t> </a:t>
            </a:r>
            <a:r>
              <a:rPr sz="2950" spc="-229" dirty="0"/>
              <a:t>major</a:t>
            </a:r>
            <a:r>
              <a:rPr sz="2950" spc="-490" dirty="0"/>
              <a:t> </a:t>
            </a:r>
            <a:r>
              <a:rPr sz="2950" spc="-180" dirty="0"/>
              <a:t>companies</a:t>
            </a:r>
            <a:r>
              <a:rPr sz="2950" spc="-490" dirty="0"/>
              <a:t> </a:t>
            </a:r>
            <a:r>
              <a:rPr sz="2950" spc="-145" dirty="0"/>
              <a:t>and</a:t>
            </a:r>
            <a:r>
              <a:rPr sz="2950" spc="-490" dirty="0"/>
              <a:t> </a:t>
            </a:r>
            <a:r>
              <a:rPr sz="2950" spc="-180" dirty="0"/>
              <a:t>organizations.</a:t>
            </a:r>
            <a:endParaRPr sz="2950"/>
          </a:p>
        </p:txBody>
      </p:sp>
      <p:pic>
        <p:nvPicPr>
          <p:cNvPr id="31" name="object 3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49987" y="645254"/>
            <a:ext cx="1171453" cy="380999"/>
          </a:xfrm>
          <a:prstGeom prst="rect">
            <a:avLst/>
          </a:prstGeom>
        </p:spPr>
      </p:pic>
      <p:sp>
        <p:nvSpPr>
          <p:cNvPr id="32" name="object 3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34925" algn="r">
              <a:lnSpc>
                <a:spcPts val="1120"/>
              </a:lnSpc>
            </a:pPr>
            <a:r>
              <a:rPr spc="80" dirty="0"/>
              <a:t>©</a:t>
            </a:r>
            <a:r>
              <a:rPr spc="-15" dirty="0"/>
              <a:t> </a:t>
            </a:r>
            <a:r>
              <a:rPr dirty="0"/>
              <a:t>2026</a:t>
            </a:r>
            <a:r>
              <a:rPr spc="-15" dirty="0"/>
              <a:t> </a:t>
            </a:r>
            <a:r>
              <a:rPr dirty="0"/>
              <a:t>Queer</a:t>
            </a:r>
            <a:r>
              <a:rPr spc="-10" dirty="0"/>
              <a:t> </a:t>
            </a:r>
            <a:r>
              <a:rPr spc="-20" dirty="0"/>
              <a:t>Destinations.</a:t>
            </a:r>
          </a:p>
          <a:p>
            <a:pPr marR="5080" algn="r">
              <a:lnSpc>
                <a:spcPct val="100000"/>
              </a:lnSpc>
              <a:spcBef>
                <a:spcPts val="240"/>
              </a:spcBef>
            </a:pPr>
            <a:r>
              <a:rPr spc="-85" dirty="0"/>
              <a:t>All</a:t>
            </a:r>
            <a:r>
              <a:rPr spc="-45" dirty="0"/>
              <a:t> </a:t>
            </a:r>
            <a:r>
              <a:rPr spc="-10" dirty="0"/>
              <a:t>rights</a:t>
            </a:r>
            <a:r>
              <a:rPr spc="-45" dirty="0"/>
              <a:t> </a:t>
            </a:r>
            <a:r>
              <a:rPr spc="-10" dirty="0"/>
              <a:t>reserved.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66020" y="8025782"/>
            <a:ext cx="1076324" cy="35242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93058" y="8071391"/>
            <a:ext cx="1266824" cy="3333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05383" y="2292159"/>
            <a:ext cx="2939808" cy="293980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101913" y="3045553"/>
            <a:ext cx="2939809" cy="293980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006799" y="2188360"/>
            <a:ext cx="2939809" cy="293980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2054397" y="5512711"/>
            <a:ext cx="3889375" cy="22923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4900"/>
              </a:lnSpc>
              <a:spcBef>
                <a:spcPts val="95"/>
              </a:spcBef>
            </a:pPr>
            <a:r>
              <a:rPr sz="1850" spc="-120" dirty="0">
                <a:solidFill>
                  <a:srgbClr val="11151D"/>
                </a:solidFill>
                <a:latin typeface="Trebuchet MS"/>
                <a:cs typeface="Trebuchet MS"/>
              </a:rPr>
              <a:t>The</a:t>
            </a:r>
            <a:r>
              <a:rPr sz="1850" spc="-18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25" dirty="0">
                <a:solidFill>
                  <a:srgbClr val="11151D"/>
                </a:solidFill>
                <a:latin typeface="Trebuchet MS"/>
                <a:cs typeface="Trebuchet MS"/>
              </a:rPr>
              <a:t>Secretary</a:t>
            </a:r>
            <a:r>
              <a:rPr sz="1850" spc="-17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dirty="0">
                <a:solidFill>
                  <a:srgbClr val="11151D"/>
                </a:solidFill>
                <a:latin typeface="Trebuchet MS"/>
                <a:cs typeface="Trebuchet MS"/>
              </a:rPr>
              <a:t>of</a:t>
            </a:r>
            <a:r>
              <a:rPr sz="1850" spc="-18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135" dirty="0">
                <a:solidFill>
                  <a:srgbClr val="11151D"/>
                </a:solidFill>
                <a:latin typeface="Trebuchet MS"/>
                <a:cs typeface="Trebuchet MS"/>
              </a:rPr>
              <a:t>Tourism,</a:t>
            </a:r>
            <a:r>
              <a:rPr sz="1850" spc="-17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10" dirty="0">
                <a:solidFill>
                  <a:srgbClr val="11151D"/>
                </a:solidFill>
                <a:latin typeface="Trebuchet MS"/>
                <a:cs typeface="Trebuchet MS"/>
              </a:rPr>
              <a:t>Miguel </a:t>
            </a:r>
            <a:r>
              <a:rPr sz="1850" spc="-75" dirty="0">
                <a:solidFill>
                  <a:srgbClr val="11151D"/>
                </a:solidFill>
                <a:latin typeface="Trebuchet MS"/>
                <a:cs typeface="Trebuchet MS"/>
              </a:rPr>
              <a:t>Torruco</a:t>
            </a:r>
            <a:r>
              <a:rPr sz="1850" spc="-18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55" dirty="0">
                <a:solidFill>
                  <a:srgbClr val="11151D"/>
                </a:solidFill>
                <a:latin typeface="Trebuchet MS"/>
                <a:cs typeface="Trebuchet MS"/>
              </a:rPr>
              <a:t>Marqués,</a:t>
            </a:r>
            <a:r>
              <a:rPr sz="1850" spc="-18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60" dirty="0">
                <a:solidFill>
                  <a:srgbClr val="11151D"/>
                </a:solidFill>
                <a:latin typeface="Trebuchet MS"/>
                <a:cs typeface="Trebuchet MS"/>
              </a:rPr>
              <a:t>signed</a:t>
            </a:r>
            <a:r>
              <a:rPr sz="1850" spc="-17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dirty="0">
                <a:solidFill>
                  <a:srgbClr val="11151D"/>
                </a:solidFill>
                <a:latin typeface="Trebuchet MS"/>
                <a:cs typeface="Trebuchet MS"/>
              </a:rPr>
              <a:t>a</a:t>
            </a:r>
            <a:r>
              <a:rPr sz="1850" spc="-18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80" dirty="0">
                <a:solidFill>
                  <a:srgbClr val="11151D"/>
                </a:solidFill>
                <a:latin typeface="Trebuchet MS"/>
                <a:cs typeface="Trebuchet MS"/>
              </a:rPr>
              <a:t>collaboration </a:t>
            </a:r>
            <a:r>
              <a:rPr sz="1850" spc="-75" dirty="0">
                <a:solidFill>
                  <a:srgbClr val="11151D"/>
                </a:solidFill>
                <a:latin typeface="Trebuchet MS"/>
                <a:cs typeface="Trebuchet MS"/>
              </a:rPr>
              <a:t>agreement</a:t>
            </a:r>
            <a:r>
              <a:rPr sz="1850" spc="-18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100" dirty="0">
                <a:solidFill>
                  <a:srgbClr val="11151D"/>
                </a:solidFill>
                <a:latin typeface="Trebuchet MS"/>
                <a:cs typeface="Trebuchet MS"/>
              </a:rPr>
              <a:t>with</a:t>
            </a:r>
            <a:r>
              <a:rPr sz="1850" spc="-18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90" dirty="0">
                <a:solidFill>
                  <a:srgbClr val="11151D"/>
                </a:solidFill>
                <a:latin typeface="Trebuchet MS"/>
                <a:cs typeface="Trebuchet MS"/>
              </a:rPr>
              <a:t>QD</a:t>
            </a:r>
            <a:r>
              <a:rPr sz="1850" spc="-18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20" dirty="0">
                <a:solidFill>
                  <a:srgbClr val="11151D"/>
                </a:solidFill>
                <a:latin typeface="Trebuchet MS"/>
                <a:cs typeface="Trebuchet MS"/>
              </a:rPr>
              <a:t>to</a:t>
            </a:r>
            <a:r>
              <a:rPr sz="1850" spc="-18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100" dirty="0">
                <a:solidFill>
                  <a:srgbClr val="11151D"/>
                </a:solidFill>
                <a:latin typeface="Trebuchet MS"/>
                <a:cs typeface="Trebuchet MS"/>
              </a:rPr>
              <a:t>develop</a:t>
            </a:r>
            <a:r>
              <a:rPr sz="1850" spc="-18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50" dirty="0">
                <a:solidFill>
                  <a:srgbClr val="11151D"/>
                </a:solidFill>
                <a:latin typeface="Trebuchet MS"/>
                <a:cs typeface="Trebuchet MS"/>
              </a:rPr>
              <a:t>a </a:t>
            </a:r>
            <a:r>
              <a:rPr sz="1850" spc="-95" dirty="0">
                <a:solidFill>
                  <a:srgbClr val="11151D"/>
                </a:solidFill>
                <a:latin typeface="Trebuchet MS"/>
                <a:cs typeface="Trebuchet MS"/>
              </a:rPr>
              <a:t>destination</a:t>
            </a:r>
            <a:r>
              <a:rPr sz="1850" spc="-17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35" dirty="0">
                <a:solidFill>
                  <a:srgbClr val="11151D"/>
                </a:solidFill>
                <a:latin typeface="Trebuchet MS"/>
                <a:cs typeface="Trebuchet MS"/>
              </a:rPr>
              <a:t>strategy</a:t>
            </a:r>
            <a:r>
              <a:rPr sz="1850" spc="-17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85" dirty="0">
                <a:solidFill>
                  <a:srgbClr val="11151D"/>
                </a:solidFill>
                <a:latin typeface="Trebuchet MS"/>
                <a:cs typeface="Trebuchet MS"/>
              </a:rPr>
              <a:t>aimed</a:t>
            </a:r>
            <a:r>
              <a:rPr sz="1850" spc="-17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25" dirty="0">
                <a:solidFill>
                  <a:srgbClr val="11151D"/>
                </a:solidFill>
                <a:latin typeface="Trebuchet MS"/>
                <a:cs typeface="Trebuchet MS"/>
              </a:rPr>
              <a:t>at </a:t>
            </a:r>
            <a:r>
              <a:rPr sz="1850" spc="-85" dirty="0">
                <a:solidFill>
                  <a:srgbClr val="11151D"/>
                </a:solidFill>
                <a:latin typeface="Trebuchet MS"/>
                <a:cs typeface="Trebuchet MS"/>
              </a:rPr>
              <a:t>positioning</a:t>
            </a:r>
            <a:r>
              <a:rPr sz="1850" spc="-18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60" dirty="0">
                <a:solidFill>
                  <a:srgbClr val="11151D"/>
                </a:solidFill>
                <a:latin typeface="Trebuchet MS"/>
                <a:cs typeface="Trebuchet MS"/>
              </a:rPr>
              <a:t>Mexico</a:t>
            </a:r>
            <a:r>
              <a:rPr sz="1850" spc="-18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155" dirty="0">
                <a:solidFill>
                  <a:srgbClr val="11151D"/>
                </a:solidFill>
                <a:latin typeface="Trebuchet MS"/>
                <a:cs typeface="Trebuchet MS"/>
              </a:rPr>
              <a:t>in</a:t>
            </a:r>
            <a:r>
              <a:rPr sz="1850" spc="-18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80" dirty="0">
                <a:solidFill>
                  <a:srgbClr val="11151D"/>
                </a:solidFill>
                <a:latin typeface="Trebuchet MS"/>
                <a:cs typeface="Trebuchet MS"/>
              </a:rPr>
              <a:t>the</a:t>
            </a:r>
            <a:r>
              <a:rPr sz="1850" spc="-18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30" dirty="0">
                <a:solidFill>
                  <a:srgbClr val="11151D"/>
                </a:solidFill>
                <a:latin typeface="Trebuchet MS"/>
                <a:cs typeface="Trebuchet MS"/>
              </a:rPr>
              <a:t>international </a:t>
            </a:r>
            <a:r>
              <a:rPr sz="1850" spc="-85" dirty="0">
                <a:solidFill>
                  <a:srgbClr val="11151D"/>
                </a:solidFill>
                <a:latin typeface="Trebuchet MS"/>
                <a:cs typeface="Trebuchet MS"/>
              </a:rPr>
              <a:t>market</a:t>
            </a:r>
            <a:r>
              <a:rPr sz="1850" spc="-18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dirty="0">
                <a:solidFill>
                  <a:srgbClr val="11151D"/>
                </a:solidFill>
                <a:latin typeface="Trebuchet MS"/>
                <a:cs typeface="Trebuchet MS"/>
              </a:rPr>
              <a:t>as</a:t>
            </a:r>
            <a:r>
              <a:rPr sz="1850" spc="-17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dirty="0">
                <a:solidFill>
                  <a:srgbClr val="11151D"/>
                </a:solidFill>
                <a:latin typeface="Trebuchet MS"/>
                <a:cs typeface="Trebuchet MS"/>
              </a:rPr>
              <a:t>a</a:t>
            </a:r>
            <a:r>
              <a:rPr sz="1850" spc="-18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110" dirty="0">
                <a:solidFill>
                  <a:srgbClr val="11151D"/>
                </a:solidFill>
                <a:latin typeface="Trebuchet MS"/>
                <a:cs typeface="Trebuchet MS"/>
              </a:rPr>
              <a:t>leading</a:t>
            </a:r>
            <a:r>
              <a:rPr sz="1850" spc="-17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95" dirty="0">
                <a:solidFill>
                  <a:srgbClr val="11151D"/>
                </a:solidFill>
                <a:latin typeface="Trebuchet MS"/>
                <a:cs typeface="Trebuchet MS"/>
              </a:rPr>
              <a:t>destination</a:t>
            </a:r>
            <a:r>
              <a:rPr sz="1850" spc="-17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25" dirty="0">
                <a:solidFill>
                  <a:srgbClr val="11151D"/>
                </a:solidFill>
                <a:latin typeface="Trebuchet MS"/>
                <a:cs typeface="Trebuchet MS"/>
              </a:rPr>
              <a:t>for </a:t>
            </a:r>
            <a:r>
              <a:rPr sz="1850" spc="-60" dirty="0">
                <a:solidFill>
                  <a:srgbClr val="11151D"/>
                </a:solidFill>
                <a:latin typeface="Trebuchet MS"/>
                <a:cs typeface="Trebuchet MS"/>
              </a:rPr>
              <a:t>LGBTQ+</a:t>
            </a:r>
            <a:r>
              <a:rPr sz="1850" spc="-254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10" dirty="0">
                <a:solidFill>
                  <a:srgbClr val="11151D"/>
                </a:solidFill>
                <a:latin typeface="Trebuchet MS"/>
                <a:cs typeface="Trebuchet MS"/>
              </a:rPr>
              <a:t>travelers.</a:t>
            </a:r>
            <a:endParaRPr sz="185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150927" y="6266104"/>
            <a:ext cx="3736975" cy="22923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4900"/>
              </a:lnSpc>
              <a:spcBef>
                <a:spcPts val="95"/>
              </a:spcBef>
            </a:pPr>
            <a:r>
              <a:rPr sz="1850" spc="-120" dirty="0">
                <a:solidFill>
                  <a:srgbClr val="11151D"/>
                </a:solidFill>
                <a:latin typeface="Trebuchet MS"/>
                <a:cs typeface="Trebuchet MS"/>
              </a:rPr>
              <a:t>The</a:t>
            </a:r>
            <a:r>
              <a:rPr sz="1850" spc="-18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65" dirty="0">
                <a:solidFill>
                  <a:srgbClr val="11151D"/>
                </a:solidFill>
                <a:latin typeface="Trebuchet MS"/>
                <a:cs typeface="Trebuchet MS"/>
              </a:rPr>
              <a:t>Minister</a:t>
            </a:r>
            <a:r>
              <a:rPr sz="1850" spc="-17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dirty="0">
                <a:solidFill>
                  <a:srgbClr val="11151D"/>
                </a:solidFill>
                <a:latin typeface="Trebuchet MS"/>
                <a:cs typeface="Trebuchet MS"/>
              </a:rPr>
              <a:t>of</a:t>
            </a:r>
            <a:r>
              <a:rPr sz="1850" spc="-18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105" dirty="0">
                <a:solidFill>
                  <a:srgbClr val="11151D"/>
                </a:solidFill>
                <a:latin typeface="Trebuchet MS"/>
                <a:cs typeface="Trebuchet MS"/>
              </a:rPr>
              <a:t>Industry,</a:t>
            </a:r>
            <a:r>
              <a:rPr sz="1850" spc="-17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110" dirty="0">
                <a:solidFill>
                  <a:srgbClr val="11151D"/>
                </a:solidFill>
                <a:latin typeface="Trebuchet MS"/>
                <a:cs typeface="Trebuchet MS"/>
              </a:rPr>
              <a:t>Trade</a:t>
            </a:r>
            <a:r>
              <a:rPr sz="1850" spc="-18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25" dirty="0">
                <a:solidFill>
                  <a:srgbClr val="11151D"/>
                </a:solidFill>
                <a:latin typeface="Trebuchet MS"/>
                <a:cs typeface="Trebuchet MS"/>
              </a:rPr>
              <a:t>and </a:t>
            </a:r>
            <a:r>
              <a:rPr sz="1850" spc="-135" dirty="0">
                <a:solidFill>
                  <a:srgbClr val="11151D"/>
                </a:solidFill>
                <a:latin typeface="Trebuchet MS"/>
                <a:cs typeface="Trebuchet MS"/>
              </a:rPr>
              <a:t>Tourism,</a:t>
            </a:r>
            <a:r>
              <a:rPr sz="1850" spc="-18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30" dirty="0">
                <a:solidFill>
                  <a:srgbClr val="11151D"/>
                </a:solidFill>
                <a:latin typeface="Trebuchet MS"/>
                <a:cs typeface="Trebuchet MS"/>
              </a:rPr>
              <a:t>Reyes</a:t>
            </a:r>
            <a:r>
              <a:rPr sz="1850" spc="-17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50" dirty="0">
                <a:solidFill>
                  <a:srgbClr val="11151D"/>
                </a:solidFill>
                <a:latin typeface="Trebuchet MS"/>
                <a:cs typeface="Trebuchet MS"/>
              </a:rPr>
              <a:t>Maroto,</a:t>
            </a:r>
            <a:r>
              <a:rPr sz="1850" spc="-18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35" dirty="0">
                <a:solidFill>
                  <a:srgbClr val="11151D"/>
                </a:solidFill>
                <a:latin typeface="Trebuchet MS"/>
                <a:cs typeface="Trebuchet MS"/>
              </a:rPr>
              <a:t>signs</a:t>
            </a:r>
            <a:r>
              <a:rPr sz="1850" spc="-17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25" dirty="0">
                <a:solidFill>
                  <a:srgbClr val="11151D"/>
                </a:solidFill>
                <a:latin typeface="Trebuchet MS"/>
                <a:cs typeface="Trebuchet MS"/>
              </a:rPr>
              <a:t>an </a:t>
            </a:r>
            <a:r>
              <a:rPr sz="1850" spc="-114" dirty="0">
                <a:solidFill>
                  <a:srgbClr val="11151D"/>
                </a:solidFill>
                <a:latin typeface="Trebuchet MS"/>
                <a:cs typeface="Trebuchet MS"/>
              </a:rPr>
              <a:t>international</a:t>
            </a:r>
            <a:r>
              <a:rPr sz="1850" spc="-14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75" dirty="0">
                <a:solidFill>
                  <a:srgbClr val="11151D"/>
                </a:solidFill>
                <a:latin typeface="Trebuchet MS"/>
                <a:cs typeface="Trebuchet MS"/>
              </a:rPr>
              <a:t>agreement</a:t>
            </a:r>
            <a:r>
              <a:rPr sz="1850" spc="-14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80" dirty="0">
                <a:solidFill>
                  <a:srgbClr val="11151D"/>
                </a:solidFill>
                <a:latin typeface="Trebuchet MS"/>
                <a:cs typeface="Trebuchet MS"/>
              </a:rPr>
              <a:t>during</a:t>
            </a:r>
            <a:r>
              <a:rPr sz="1850" spc="-14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10" dirty="0">
                <a:solidFill>
                  <a:srgbClr val="11151D"/>
                </a:solidFill>
                <a:latin typeface="Trebuchet MS"/>
                <a:cs typeface="Trebuchet MS"/>
              </a:rPr>
              <a:t>FITUR </a:t>
            </a:r>
            <a:r>
              <a:rPr sz="1850" dirty="0">
                <a:solidFill>
                  <a:srgbClr val="11151D"/>
                </a:solidFill>
                <a:latin typeface="Trebuchet MS"/>
                <a:cs typeface="Trebuchet MS"/>
              </a:rPr>
              <a:t>2023</a:t>
            </a:r>
            <a:r>
              <a:rPr sz="1850" spc="-16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100" dirty="0">
                <a:solidFill>
                  <a:srgbClr val="11151D"/>
                </a:solidFill>
                <a:latin typeface="Trebuchet MS"/>
                <a:cs typeface="Trebuchet MS"/>
              </a:rPr>
              <a:t>with</a:t>
            </a:r>
            <a:r>
              <a:rPr sz="1850" spc="-16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80" dirty="0">
                <a:solidFill>
                  <a:srgbClr val="11151D"/>
                </a:solidFill>
                <a:latin typeface="Trebuchet MS"/>
                <a:cs typeface="Trebuchet MS"/>
              </a:rPr>
              <a:t>Oriol</a:t>
            </a:r>
            <a:r>
              <a:rPr sz="1850" spc="-16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105" dirty="0">
                <a:solidFill>
                  <a:srgbClr val="11151D"/>
                </a:solidFill>
                <a:latin typeface="Trebuchet MS"/>
                <a:cs typeface="Trebuchet MS"/>
              </a:rPr>
              <a:t>Pàmies,</a:t>
            </a:r>
            <a:r>
              <a:rPr sz="1850" spc="-16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75" dirty="0">
                <a:solidFill>
                  <a:srgbClr val="11151D"/>
                </a:solidFill>
                <a:latin typeface="Trebuchet MS"/>
                <a:cs typeface="Trebuchet MS"/>
              </a:rPr>
              <a:t>founder</a:t>
            </a:r>
            <a:r>
              <a:rPr sz="1850" spc="-16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25" dirty="0">
                <a:solidFill>
                  <a:srgbClr val="11151D"/>
                </a:solidFill>
                <a:latin typeface="Trebuchet MS"/>
                <a:cs typeface="Trebuchet MS"/>
              </a:rPr>
              <a:t>of </a:t>
            </a:r>
            <a:r>
              <a:rPr sz="1850" spc="-45" dirty="0">
                <a:solidFill>
                  <a:srgbClr val="11151D"/>
                </a:solidFill>
                <a:latin typeface="Trebuchet MS"/>
                <a:cs typeface="Trebuchet MS"/>
              </a:rPr>
              <a:t>Queer</a:t>
            </a:r>
            <a:r>
              <a:rPr sz="1850" spc="-17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95" dirty="0">
                <a:solidFill>
                  <a:srgbClr val="11151D"/>
                </a:solidFill>
                <a:latin typeface="Trebuchet MS"/>
                <a:cs typeface="Trebuchet MS"/>
              </a:rPr>
              <a:t>Destinations,</a:t>
            </a:r>
            <a:r>
              <a:rPr sz="1850" spc="-17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20" dirty="0">
                <a:solidFill>
                  <a:srgbClr val="11151D"/>
                </a:solidFill>
                <a:latin typeface="Trebuchet MS"/>
                <a:cs typeface="Trebuchet MS"/>
              </a:rPr>
              <a:t>to</a:t>
            </a:r>
            <a:r>
              <a:rPr sz="1850" spc="-17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55" dirty="0">
                <a:solidFill>
                  <a:srgbClr val="11151D"/>
                </a:solidFill>
                <a:latin typeface="Trebuchet MS"/>
                <a:cs typeface="Trebuchet MS"/>
              </a:rPr>
              <a:t>promote</a:t>
            </a:r>
            <a:r>
              <a:rPr sz="1850" spc="-17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25" dirty="0">
                <a:solidFill>
                  <a:srgbClr val="11151D"/>
                </a:solidFill>
                <a:latin typeface="Trebuchet MS"/>
                <a:cs typeface="Trebuchet MS"/>
              </a:rPr>
              <a:t>the </a:t>
            </a:r>
            <a:r>
              <a:rPr sz="1850" spc="-50" dirty="0">
                <a:solidFill>
                  <a:srgbClr val="11151D"/>
                </a:solidFill>
                <a:latin typeface="Trebuchet MS"/>
                <a:cs typeface="Trebuchet MS"/>
              </a:rPr>
              <a:t>first</a:t>
            </a:r>
            <a:r>
              <a:rPr sz="1850" spc="-17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120" dirty="0">
                <a:solidFill>
                  <a:srgbClr val="11151D"/>
                </a:solidFill>
                <a:latin typeface="Trebuchet MS"/>
                <a:cs typeface="Trebuchet MS"/>
              </a:rPr>
              <a:t>national</a:t>
            </a:r>
            <a:r>
              <a:rPr sz="1850" spc="-16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65" dirty="0">
                <a:solidFill>
                  <a:srgbClr val="11151D"/>
                </a:solidFill>
                <a:latin typeface="Trebuchet MS"/>
                <a:cs typeface="Trebuchet MS"/>
              </a:rPr>
              <a:t>tourism</a:t>
            </a:r>
            <a:r>
              <a:rPr sz="1850" spc="-17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35" dirty="0">
                <a:solidFill>
                  <a:srgbClr val="11151D"/>
                </a:solidFill>
                <a:latin typeface="Trebuchet MS"/>
                <a:cs typeface="Trebuchet MS"/>
              </a:rPr>
              <a:t>strategy</a:t>
            </a:r>
            <a:r>
              <a:rPr sz="1850" spc="-16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20" dirty="0">
                <a:solidFill>
                  <a:srgbClr val="11151D"/>
                </a:solidFill>
                <a:latin typeface="Trebuchet MS"/>
                <a:cs typeface="Trebuchet MS"/>
              </a:rPr>
              <a:t>focused </a:t>
            </a:r>
            <a:r>
              <a:rPr sz="1850" spc="-65" dirty="0">
                <a:solidFill>
                  <a:srgbClr val="11151D"/>
                </a:solidFill>
                <a:latin typeface="Trebuchet MS"/>
                <a:cs typeface="Trebuchet MS"/>
              </a:rPr>
              <a:t>on</a:t>
            </a:r>
            <a:r>
              <a:rPr sz="1850" spc="-19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80" dirty="0">
                <a:solidFill>
                  <a:srgbClr val="11151D"/>
                </a:solidFill>
                <a:latin typeface="Trebuchet MS"/>
                <a:cs typeface="Trebuchet MS"/>
              </a:rPr>
              <a:t>the</a:t>
            </a:r>
            <a:r>
              <a:rPr sz="1850" spc="-18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60" dirty="0">
                <a:solidFill>
                  <a:srgbClr val="11151D"/>
                </a:solidFill>
                <a:latin typeface="Trebuchet MS"/>
                <a:cs typeface="Trebuchet MS"/>
              </a:rPr>
              <a:t>LGBTQ+</a:t>
            </a:r>
            <a:r>
              <a:rPr sz="1850" spc="-28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55" dirty="0">
                <a:solidFill>
                  <a:srgbClr val="11151D"/>
                </a:solidFill>
                <a:latin typeface="Trebuchet MS"/>
                <a:cs typeface="Trebuchet MS"/>
              </a:rPr>
              <a:t>segment</a:t>
            </a:r>
            <a:r>
              <a:rPr sz="1850" spc="-19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155" dirty="0">
                <a:solidFill>
                  <a:srgbClr val="11151D"/>
                </a:solidFill>
                <a:latin typeface="Trebuchet MS"/>
                <a:cs typeface="Trebuchet MS"/>
              </a:rPr>
              <a:t>in</a:t>
            </a:r>
            <a:r>
              <a:rPr sz="1850" spc="-18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10" dirty="0">
                <a:solidFill>
                  <a:srgbClr val="11151D"/>
                </a:solidFill>
                <a:latin typeface="Trebuchet MS"/>
                <a:cs typeface="Trebuchet MS"/>
              </a:rPr>
              <a:t>Spain.</a:t>
            </a:r>
            <a:endParaRPr sz="185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055812" y="5408911"/>
            <a:ext cx="3974465" cy="22923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4900"/>
              </a:lnSpc>
              <a:spcBef>
                <a:spcPts val="95"/>
              </a:spcBef>
            </a:pPr>
            <a:r>
              <a:rPr sz="1850" spc="-60" dirty="0">
                <a:solidFill>
                  <a:srgbClr val="11151D"/>
                </a:solidFill>
                <a:latin typeface="Trebuchet MS"/>
                <a:cs typeface="Trebuchet MS"/>
              </a:rPr>
              <a:t>Greek</a:t>
            </a:r>
            <a:r>
              <a:rPr sz="1850" spc="-17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110" dirty="0">
                <a:solidFill>
                  <a:srgbClr val="11151D"/>
                </a:solidFill>
                <a:latin typeface="Trebuchet MS"/>
                <a:cs typeface="Trebuchet MS"/>
              </a:rPr>
              <a:t>Tourism</a:t>
            </a:r>
            <a:r>
              <a:rPr sz="1850" spc="-17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65" dirty="0">
                <a:solidFill>
                  <a:srgbClr val="11151D"/>
                </a:solidFill>
                <a:latin typeface="Trebuchet MS"/>
                <a:cs typeface="Trebuchet MS"/>
              </a:rPr>
              <a:t>Minister</a:t>
            </a:r>
            <a:r>
              <a:rPr sz="1850" spc="-17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30" dirty="0">
                <a:solidFill>
                  <a:srgbClr val="11151D"/>
                </a:solidFill>
                <a:latin typeface="Trebuchet MS"/>
                <a:cs typeface="Trebuchet MS"/>
              </a:rPr>
              <a:t>Olga</a:t>
            </a:r>
            <a:r>
              <a:rPr sz="1850" spc="-17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80" dirty="0">
                <a:solidFill>
                  <a:srgbClr val="11151D"/>
                </a:solidFill>
                <a:latin typeface="Trebuchet MS"/>
                <a:cs typeface="Trebuchet MS"/>
              </a:rPr>
              <a:t>Kefalogianni </a:t>
            </a:r>
            <a:r>
              <a:rPr sz="1850" spc="-60" dirty="0">
                <a:solidFill>
                  <a:srgbClr val="11151D"/>
                </a:solidFill>
                <a:latin typeface="Trebuchet MS"/>
                <a:cs typeface="Trebuchet MS"/>
              </a:rPr>
              <a:t>signed</a:t>
            </a:r>
            <a:r>
              <a:rPr sz="1850" spc="-19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dirty="0">
                <a:solidFill>
                  <a:srgbClr val="11151D"/>
                </a:solidFill>
                <a:latin typeface="Trebuchet MS"/>
                <a:cs typeface="Trebuchet MS"/>
              </a:rPr>
              <a:t>a</a:t>
            </a:r>
            <a:r>
              <a:rPr sz="1850" spc="-18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95" dirty="0">
                <a:solidFill>
                  <a:srgbClr val="11151D"/>
                </a:solidFill>
                <a:latin typeface="Trebuchet MS"/>
                <a:cs typeface="Trebuchet MS"/>
              </a:rPr>
              <a:t>letter</a:t>
            </a:r>
            <a:r>
              <a:rPr sz="1850" spc="-18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dirty="0">
                <a:solidFill>
                  <a:srgbClr val="11151D"/>
                </a:solidFill>
                <a:latin typeface="Trebuchet MS"/>
                <a:cs typeface="Trebuchet MS"/>
              </a:rPr>
              <a:t>of</a:t>
            </a:r>
            <a:r>
              <a:rPr sz="1850" spc="-19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120" dirty="0">
                <a:solidFill>
                  <a:srgbClr val="11151D"/>
                </a:solidFill>
                <a:latin typeface="Trebuchet MS"/>
                <a:cs typeface="Trebuchet MS"/>
              </a:rPr>
              <a:t>intent</a:t>
            </a:r>
            <a:r>
              <a:rPr sz="1850" spc="-18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100" dirty="0">
                <a:solidFill>
                  <a:srgbClr val="11151D"/>
                </a:solidFill>
                <a:latin typeface="Trebuchet MS"/>
                <a:cs typeface="Trebuchet MS"/>
              </a:rPr>
              <a:t>with</a:t>
            </a:r>
            <a:r>
              <a:rPr sz="1850" spc="-18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20" dirty="0">
                <a:solidFill>
                  <a:srgbClr val="11151D"/>
                </a:solidFill>
                <a:latin typeface="Trebuchet MS"/>
                <a:cs typeface="Trebuchet MS"/>
              </a:rPr>
              <a:t>Queer </a:t>
            </a:r>
            <a:r>
              <a:rPr sz="1850" spc="-75" dirty="0">
                <a:solidFill>
                  <a:srgbClr val="11151D"/>
                </a:solidFill>
                <a:latin typeface="Trebuchet MS"/>
                <a:cs typeface="Trebuchet MS"/>
              </a:rPr>
              <a:t>Destinations</a:t>
            </a:r>
            <a:r>
              <a:rPr sz="1850" spc="-17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20" dirty="0">
                <a:solidFill>
                  <a:srgbClr val="11151D"/>
                </a:solidFill>
                <a:latin typeface="Trebuchet MS"/>
                <a:cs typeface="Trebuchet MS"/>
              </a:rPr>
              <a:t>to</a:t>
            </a:r>
            <a:r>
              <a:rPr sz="1850" spc="-17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55" dirty="0">
                <a:solidFill>
                  <a:srgbClr val="11151D"/>
                </a:solidFill>
                <a:latin typeface="Trebuchet MS"/>
                <a:cs typeface="Trebuchet MS"/>
              </a:rPr>
              <a:t>promote</a:t>
            </a:r>
            <a:r>
              <a:rPr sz="1850" spc="-17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35" dirty="0">
                <a:solidFill>
                  <a:srgbClr val="11151D"/>
                </a:solidFill>
                <a:latin typeface="Trebuchet MS"/>
                <a:cs typeface="Trebuchet MS"/>
              </a:rPr>
              <a:t>Greece</a:t>
            </a:r>
            <a:r>
              <a:rPr sz="1850" spc="-17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dirty="0">
                <a:solidFill>
                  <a:srgbClr val="11151D"/>
                </a:solidFill>
                <a:latin typeface="Trebuchet MS"/>
                <a:cs typeface="Trebuchet MS"/>
              </a:rPr>
              <a:t>as</a:t>
            </a:r>
            <a:r>
              <a:rPr sz="1850" spc="-17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25" dirty="0">
                <a:solidFill>
                  <a:srgbClr val="11151D"/>
                </a:solidFill>
                <a:latin typeface="Trebuchet MS"/>
                <a:cs typeface="Trebuchet MS"/>
              </a:rPr>
              <a:t>an </a:t>
            </a:r>
            <a:r>
              <a:rPr sz="1850" spc="-125" dirty="0">
                <a:solidFill>
                  <a:srgbClr val="11151D"/>
                </a:solidFill>
                <a:latin typeface="Trebuchet MS"/>
                <a:cs typeface="Trebuchet MS"/>
              </a:rPr>
              <a:t>inclusive</a:t>
            </a:r>
            <a:r>
              <a:rPr sz="1850" spc="-18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55" dirty="0">
                <a:solidFill>
                  <a:srgbClr val="11151D"/>
                </a:solidFill>
                <a:latin typeface="Trebuchet MS"/>
                <a:cs typeface="Trebuchet MS"/>
              </a:rPr>
              <a:t>and</a:t>
            </a:r>
            <a:r>
              <a:rPr sz="1850" spc="-17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50" dirty="0">
                <a:solidFill>
                  <a:srgbClr val="11151D"/>
                </a:solidFill>
                <a:latin typeface="Trebuchet MS"/>
                <a:cs typeface="Trebuchet MS"/>
              </a:rPr>
              <a:t>safe</a:t>
            </a:r>
            <a:r>
              <a:rPr sz="1850" spc="-18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95" dirty="0">
                <a:solidFill>
                  <a:srgbClr val="11151D"/>
                </a:solidFill>
                <a:latin typeface="Trebuchet MS"/>
                <a:cs typeface="Trebuchet MS"/>
              </a:rPr>
              <a:t>destination</a:t>
            </a:r>
            <a:r>
              <a:rPr sz="1850" spc="-17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30" dirty="0">
                <a:solidFill>
                  <a:srgbClr val="11151D"/>
                </a:solidFill>
                <a:latin typeface="Trebuchet MS"/>
                <a:cs typeface="Trebuchet MS"/>
              </a:rPr>
              <a:t>for</a:t>
            </a:r>
            <a:r>
              <a:rPr sz="1850" spc="-18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30" dirty="0">
                <a:solidFill>
                  <a:srgbClr val="11151D"/>
                </a:solidFill>
                <a:latin typeface="Trebuchet MS"/>
                <a:cs typeface="Trebuchet MS"/>
              </a:rPr>
              <a:t>LGBTQ+ </a:t>
            </a:r>
            <a:r>
              <a:rPr sz="1850" spc="-130" dirty="0">
                <a:solidFill>
                  <a:srgbClr val="11151D"/>
                </a:solidFill>
                <a:latin typeface="Trebuchet MS"/>
                <a:cs typeface="Trebuchet MS"/>
              </a:rPr>
              <a:t>people,</a:t>
            </a:r>
            <a:r>
              <a:rPr sz="1850" spc="-17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85" dirty="0">
                <a:solidFill>
                  <a:srgbClr val="11151D"/>
                </a:solidFill>
                <a:latin typeface="Trebuchet MS"/>
                <a:cs typeface="Trebuchet MS"/>
              </a:rPr>
              <a:t>reinforcing</a:t>
            </a:r>
            <a:r>
              <a:rPr sz="1850" spc="-17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55" dirty="0">
                <a:solidFill>
                  <a:srgbClr val="11151D"/>
                </a:solidFill>
                <a:latin typeface="Trebuchet MS"/>
                <a:cs typeface="Trebuchet MS"/>
              </a:rPr>
              <a:t>its</a:t>
            </a:r>
            <a:r>
              <a:rPr sz="1850" spc="-17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30" dirty="0">
                <a:solidFill>
                  <a:srgbClr val="11151D"/>
                </a:solidFill>
                <a:latin typeface="Trebuchet MS"/>
                <a:cs typeface="Trebuchet MS"/>
              </a:rPr>
              <a:t>international </a:t>
            </a:r>
            <a:r>
              <a:rPr sz="1850" spc="-85" dirty="0">
                <a:solidFill>
                  <a:srgbClr val="11151D"/>
                </a:solidFill>
                <a:latin typeface="Trebuchet MS"/>
                <a:cs typeface="Trebuchet MS"/>
              </a:rPr>
              <a:t>positioning</a:t>
            </a:r>
            <a:r>
              <a:rPr sz="1850" spc="-18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155" dirty="0">
                <a:solidFill>
                  <a:srgbClr val="11151D"/>
                </a:solidFill>
                <a:latin typeface="Trebuchet MS"/>
                <a:cs typeface="Trebuchet MS"/>
              </a:rPr>
              <a:t>in</a:t>
            </a:r>
            <a:r>
              <a:rPr sz="1850" spc="-18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80" dirty="0">
                <a:solidFill>
                  <a:srgbClr val="11151D"/>
                </a:solidFill>
                <a:latin typeface="Trebuchet MS"/>
                <a:cs typeface="Trebuchet MS"/>
              </a:rPr>
              <a:t>diverse</a:t>
            </a:r>
            <a:r>
              <a:rPr sz="1850" spc="-18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55" dirty="0">
                <a:solidFill>
                  <a:srgbClr val="11151D"/>
                </a:solidFill>
                <a:latin typeface="Trebuchet MS"/>
                <a:cs typeface="Trebuchet MS"/>
              </a:rPr>
              <a:t>and</a:t>
            </a:r>
            <a:r>
              <a:rPr sz="1850" spc="-18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1850" spc="-10" dirty="0">
                <a:solidFill>
                  <a:srgbClr val="11151D"/>
                </a:solidFill>
                <a:latin typeface="Trebuchet MS"/>
                <a:cs typeface="Trebuchet MS"/>
              </a:rPr>
              <a:t>responsible tourism.</a:t>
            </a:r>
            <a:endParaRPr sz="185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53143" y="2660532"/>
            <a:ext cx="982980" cy="266192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7250"/>
              </a:lnSpc>
            </a:pPr>
            <a:r>
              <a:rPr sz="7500" spc="-355" dirty="0">
                <a:solidFill>
                  <a:srgbClr val="29314B"/>
                </a:solidFill>
                <a:latin typeface="Trebuchet MS"/>
                <a:cs typeface="Trebuchet MS"/>
              </a:rPr>
              <a:t>M</a:t>
            </a:r>
            <a:r>
              <a:rPr sz="7500" spc="-665" dirty="0">
                <a:solidFill>
                  <a:srgbClr val="29314B"/>
                </a:solidFill>
                <a:latin typeface="Trebuchet MS"/>
                <a:cs typeface="Trebuchet MS"/>
              </a:rPr>
              <a:t>e</a:t>
            </a:r>
            <a:r>
              <a:rPr sz="7500" spc="-450" dirty="0">
                <a:solidFill>
                  <a:srgbClr val="29314B"/>
                </a:solidFill>
                <a:latin typeface="Trebuchet MS"/>
                <a:cs typeface="Trebuchet MS"/>
              </a:rPr>
              <a:t>x</a:t>
            </a:r>
            <a:r>
              <a:rPr sz="7500" spc="-565" dirty="0">
                <a:solidFill>
                  <a:srgbClr val="29314B"/>
                </a:solidFill>
                <a:latin typeface="Trebuchet MS"/>
                <a:cs typeface="Trebuchet MS"/>
              </a:rPr>
              <a:t>i</a:t>
            </a:r>
            <a:r>
              <a:rPr sz="7500" spc="-390" dirty="0">
                <a:solidFill>
                  <a:srgbClr val="29314B"/>
                </a:solidFill>
                <a:latin typeface="Trebuchet MS"/>
                <a:cs typeface="Trebuchet MS"/>
              </a:rPr>
              <a:t>c</a:t>
            </a:r>
            <a:r>
              <a:rPr sz="7500" spc="-55" dirty="0">
                <a:solidFill>
                  <a:srgbClr val="29314B"/>
                </a:solidFill>
                <a:latin typeface="Trebuchet MS"/>
                <a:cs typeface="Trebuchet MS"/>
              </a:rPr>
              <a:t>o</a:t>
            </a:r>
            <a:endParaRPr sz="75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49674" y="3328112"/>
            <a:ext cx="982980" cy="208724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7250"/>
              </a:lnSpc>
            </a:pPr>
            <a:r>
              <a:rPr sz="7500" spc="-380" dirty="0">
                <a:solidFill>
                  <a:srgbClr val="29314B"/>
                </a:solidFill>
                <a:latin typeface="Trebuchet MS"/>
                <a:cs typeface="Trebuchet MS"/>
              </a:rPr>
              <a:t>S</a:t>
            </a:r>
            <a:r>
              <a:rPr sz="7500" spc="-434" dirty="0">
                <a:solidFill>
                  <a:srgbClr val="29314B"/>
                </a:solidFill>
                <a:latin typeface="Trebuchet MS"/>
                <a:cs typeface="Trebuchet MS"/>
              </a:rPr>
              <a:t>p</a:t>
            </a:r>
            <a:r>
              <a:rPr sz="7500" spc="-420" dirty="0">
                <a:solidFill>
                  <a:srgbClr val="29314B"/>
                </a:solidFill>
                <a:latin typeface="Trebuchet MS"/>
                <a:cs typeface="Trebuchet MS"/>
              </a:rPr>
              <a:t>a</a:t>
            </a:r>
            <a:r>
              <a:rPr sz="7500" spc="-595" dirty="0">
                <a:solidFill>
                  <a:srgbClr val="29314B"/>
                </a:solidFill>
                <a:latin typeface="Trebuchet MS"/>
                <a:cs typeface="Trebuchet MS"/>
              </a:rPr>
              <a:t>i</a:t>
            </a:r>
            <a:r>
              <a:rPr sz="7500" spc="-85" dirty="0">
                <a:solidFill>
                  <a:srgbClr val="29314B"/>
                </a:solidFill>
                <a:latin typeface="Trebuchet MS"/>
                <a:cs typeface="Trebuchet MS"/>
              </a:rPr>
              <a:t>n</a:t>
            </a:r>
            <a:endParaRPr sz="75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954559" y="2575717"/>
            <a:ext cx="982980" cy="286766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7250"/>
              </a:lnSpc>
            </a:pPr>
            <a:r>
              <a:rPr sz="7500" spc="-295" dirty="0">
                <a:solidFill>
                  <a:srgbClr val="29314B"/>
                </a:solidFill>
                <a:latin typeface="Trebuchet MS"/>
                <a:cs typeface="Trebuchet MS"/>
              </a:rPr>
              <a:t>Greece</a:t>
            </a:r>
            <a:endParaRPr sz="7500">
              <a:latin typeface="Trebuchet MS"/>
              <a:cs typeface="Trebuchet MS"/>
            </a:endParaRPr>
          </a:p>
        </p:txBody>
      </p:sp>
      <p:sp>
        <p:nvSpPr>
          <p:cNvPr id="13" name="object 13" descr="$PPTXTitle"/>
          <p:cNvSpPr txBox="1">
            <a:spLocks noGrp="1"/>
          </p:cNvSpPr>
          <p:nvPr>
            <p:ph type="title"/>
          </p:nvPr>
        </p:nvSpPr>
        <p:spPr>
          <a:xfrm>
            <a:off x="4287086" y="842560"/>
            <a:ext cx="9713595" cy="12249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7850" spc="-385" dirty="0">
                <a:solidFill>
                  <a:srgbClr val="11151D"/>
                </a:solidFill>
              </a:rPr>
              <a:t>Country-</a:t>
            </a:r>
            <a:r>
              <a:rPr sz="7850" spc="-1045" dirty="0">
                <a:solidFill>
                  <a:srgbClr val="11151D"/>
                </a:solidFill>
              </a:rPr>
              <a:t>L</a:t>
            </a:r>
            <a:r>
              <a:rPr sz="7850" spc="-994" dirty="0">
                <a:solidFill>
                  <a:srgbClr val="11151D"/>
                </a:solidFill>
              </a:rPr>
              <a:t>e</a:t>
            </a:r>
            <a:r>
              <a:rPr sz="7850" spc="-980" dirty="0">
                <a:solidFill>
                  <a:srgbClr val="11151D"/>
                </a:solidFill>
              </a:rPr>
              <a:t>v</a:t>
            </a:r>
            <a:r>
              <a:rPr sz="7850" spc="-825" dirty="0">
                <a:solidFill>
                  <a:srgbClr val="11151D"/>
                </a:solidFill>
              </a:rPr>
              <a:t>e</a:t>
            </a:r>
            <a:r>
              <a:rPr sz="7850" spc="-400" dirty="0">
                <a:solidFill>
                  <a:srgbClr val="11151D"/>
                </a:solidFill>
              </a:rPr>
              <a:t>l</a:t>
            </a:r>
            <a:r>
              <a:rPr sz="7850" spc="-1330" dirty="0">
                <a:solidFill>
                  <a:srgbClr val="11151D"/>
                </a:solidFill>
              </a:rPr>
              <a:t> </a:t>
            </a:r>
            <a:r>
              <a:rPr sz="7850" spc="-360" dirty="0">
                <a:solidFill>
                  <a:srgbClr val="11151D"/>
                </a:solidFill>
                <a:latin typeface="Arial MT"/>
                <a:cs typeface="Arial MT"/>
              </a:rPr>
              <a:t>S</a:t>
            </a:r>
            <a:r>
              <a:rPr sz="7850" spc="-60" dirty="0">
                <a:solidFill>
                  <a:srgbClr val="11151D"/>
                </a:solidFill>
                <a:latin typeface="Arial MT"/>
                <a:cs typeface="Arial MT"/>
              </a:rPr>
              <a:t>t</a:t>
            </a:r>
            <a:r>
              <a:rPr sz="7850" spc="-114" dirty="0">
                <a:solidFill>
                  <a:srgbClr val="11151D"/>
                </a:solidFill>
                <a:latin typeface="Arial MT"/>
                <a:cs typeface="Arial MT"/>
              </a:rPr>
              <a:t>r</a:t>
            </a:r>
            <a:r>
              <a:rPr sz="7850" spc="-640" dirty="0">
                <a:solidFill>
                  <a:srgbClr val="11151D"/>
                </a:solidFill>
                <a:latin typeface="Arial MT"/>
                <a:cs typeface="Arial MT"/>
              </a:rPr>
              <a:t>a</a:t>
            </a:r>
            <a:r>
              <a:rPr sz="7850" spc="-90" dirty="0">
                <a:solidFill>
                  <a:srgbClr val="11151D"/>
                </a:solidFill>
                <a:latin typeface="Arial MT"/>
                <a:cs typeface="Arial MT"/>
              </a:rPr>
              <a:t>t</a:t>
            </a:r>
            <a:r>
              <a:rPr sz="7850" spc="-215" dirty="0">
                <a:solidFill>
                  <a:srgbClr val="11151D"/>
                </a:solidFill>
                <a:latin typeface="Arial MT"/>
                <a:cs typeface="Arial MT"/>
              </a:rPr>
              <a:t>e</a:t>
            </a:r>
            <a:r>
              <a:rPr sz="7850" spc="-195" dirty="0">
                <a:solidFill>
                  <a:srgbClr val="11151D"/>
                </a:solidFill>
                <a:latin typeface="Arial MT"/>
                <a:cs typeface="Arial MT"/>
              </a:rPr>
              <a:t>g</a:t>
            </a:r>
            <a:r>
              <a:rPr sz="7850" spc="-220" dirty="0">
                <a:solidFill>
                  <a:srgbClr val="11151D"/>
                </a:solidFill>
                <a:latin typeface="Arial MT"/>
                <a:cs typeface="Arial MT"/>
              </a:rPr>
              <a:t>ie</a:t>
            </a:r>
            <a:r>
              <a:rPr sz="7850" spc="200" dirty="0">
                <a:solidFill>
                  <a:srgbClr val="11151D"/>
                </a:solidFill>
                <a:latin typeface="Arial MT"/>
                <a:cs typeface="Arial MT"/>
              </a:rPr>
              <a:t>s</a:t>
            </a:r>
            <a:endParaRPr sz="7850">
              <a:latin typeface="Arial MT"/>
              <a:cs typeface="Arial MT"/>
            </a:endParaRPr>
          </a:p>
        </p:txBody>
      </p: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163627" y="8835512"/>
            <a:ext cx="1190624" cy="295274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472823" y="8796649"/>
            <a:ext cx="1133474" cy="36194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2107760" y="7988324"/>
            <a:ext cx="1238249" cy="44767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3469996" y="7941052"/>
            <a:ext cx="962024" cy="495299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049987" y="645254"/>
            <a:ext cx="1171453" cy="380999"/>
          </a:xfrm>
          <a:prstGeom prst="rect">
            <a:avLst/>
          </a:prstGeom>
        </p:spPr>
      </p:pic>
      <p:sp>
        <p:nvSpPr>
          <p:cNvPr id="19" name="object 1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34925" algn="r">
              <a:lnSpc>
                <a:spcPts val="1120"/>
              </a:lnSpc>
            </a:pPr>
            <a:r>
              <a:rPr spc="80" dirty="0"/>
              <a:t>©</a:t>
            </a:r>
            <a:r>
              <a:rPr spc="-15" dirty="0"/>
              <a:t> </a:t>
            </a:r>
            <a:r>
              <a:rPr dirty="0"/>
              <a:t>2026</a:t>
            </a:r>
            <a:r>
              <a:rPr spc="-15" dirty="0"/>
              <a:t> </a:t>
            </a:r>
            <a:r>
              <a:rPr dirty="0"/>
              <a:t>Queer</a:t>
            </a:r>
            <a:r>
              <a:rPr spc="-10" dirty="0"/>
              <a:t> </a:t>
            </a:r>
            <a:r>
              <a:rPr spc="-20" dirty="0"/>
              <a:t>Destinations.</a:t>
            </a:r>
          </a:p>
          <a:p>
            <a:pPr marR="5080" algn="r">
              <a:lnSpc>
                <a:spcPct val="100000"/>
              </a:lnSpc>
              <a:spcBef>
                <a:spcPts val="240"/>
              </a:spcBef>
            </a:pPr>
            <a:r>
              <a:rPr spc="-85" dirty="0"/>
              <a:t>All</a:t>
            </a:r>
            <a:r>
              <a:rPr spc="-45" dirty="0"/>
              <a:t> </a:t>
            </a:r>
            <a:r>
              <a:rPr spc="-10" dirty="0"/>
              <a:t>rights</a:t>
            </a:r>
            <a:r>
              <a:rPr spc="-45" dirty="0"/>
              <a:t> </a:t>
            </a:r>
            <a:r>
              <a:rPr spc="-10" dirty="0"/>
              <a:t>reserved.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1B20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433490" y="2818702"/>
            <a:ext cx="3258185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spc="-185" dirty="0">
                <a:solidFill>
                  <a:srgbClr val="FFFFFF"/>
                </a:solidFill>
                <a:latin typeface="Tahoma"/>
                <a:cs typeface="Tahoma"/>
              </a:rPr>
              <a:t>Differentiation</a:t>
            </a:r>
            <a:endParaRPr sz="45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56247" y="5886946"/>
            <a:ext cx="1412875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315" dirty="0">
                <a:solidFill>
                  <a:srgbClr val="FFFFFF"/>
                </a:solidFill>
                <a:latin typeface="Tahoma"/>
                <a:cs typeface="Tahoma"/>
              </a:rPr>
              <a:t>Reach</a:t>
            </a:r>
            <a:endParaRPr sz="46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88507" y="2806825"/>
            <a:ext cx="1806575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340" dirty="0">
                <a:solidFill>
                  <a:srgbClr val="FFFFFF"/>
                </a:solidFill>
                <a:latin typeface="Tahoma"/>
                <a:cs typeface="Tahoma"/>
              </a:rPr>
              <a:t>Training</a:t>
            </a:r>
            <a:endParaRPr sz="46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66281" y="5886946"/>
            <a:ext cx="2650490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215" dirty="0">
                <a:solidFill>
                  <a:srgbClr val="FFFFFF"/>
                </a:solidFill>
                <a:latin typeface="Tahoma"/>
                <a:cs typeface="Tahoma"/>
              </a:rPr>
              <a:t>Distribution</a:t>
            </a:r>
            <a:endParaRPr sz="46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555049" y="2806825"/>
            <a:ext cx="2613025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320" dirty="0">
                <a:solidFill>
                  <a:srgbClr val="FFFFFF"/>
                </a:solidFill>
                <a:latin typeface="Tahoma"/>
                <a:cs typeface="Tahoma"/>
              </a:rPr>
              <a:t>Community</a:t>
            </a:r>
            <a:endParaRPr sz="46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935602" y="5905996"/>
            <a:ext cx="1889760" cy="72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600" spc="-175" dirty="0">
                <a:solidFill>
                  <a:srgbClr val="FFFFFF"/>
                </a:solidFill>
                <a:latin typeface="Tahoma"/>
                <a:cs typeface="Tahoma"/>
              </a:rPr>
              <a:t>Visibility</a:t>
            </a:r>
            <a:endParaRPr sz="460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59303" y="4023066"/>
            <a:ext cx="3521710" cy="1282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14599"/>
              </a:lnSpc>
              <a:spcBef>
                <a:spcPts val="95"/>
              </a:spcBef>
            </a:pPr>
            <a:r>
              <a:rPr sz="2400" spc="-145" dirty="0">
                <a:solidFill>
                  <a:srgbClr val="F5EFEC"/>
                </a:solidFill>
                <a:latin typeface="Trebuchet MS"/>
                <a:cs typeface="Trebuchet MS"/>
              </a:rPr>
              <a:t>Real</a:t>
            </a:r>
            <a:r>
              <a:rPr sz="2400" spc="-320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170" dirty="0">
                <a:solidFill>
                  <a:srgbClr val="F5EFEC"/>
                </a:solidFill>
                <a:latin typeface="Trebuchet MS"/>
                <a:cs typeface="Trebuchet MS"/>
              </a:rPr>
              <a:t>differentiation</a:t>
            </a:r>
            <a:r>
              <a:rPr sz="2400" spc="-320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90" dirty="0">
                <a:solidFill>
                  <a:srgbClr val="F5EFEC"/>
                </a:solidFill>
                <a:latin typeface="Trebuchet MS"/>
                <a:cs typeface="Trebuchet MS"/>
              </a:rPr>
              <a:t>from</a:t>
            </a:r>
            <a:r>
              <a:rPr sz="2400" spc="-315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25" dirty="0">
                <a:solidFill>
                  <a:srgbClr val="F5EFEC"/>
                </a:solidFill>
                <a:latin typeface="Trebuchet MS"/>
                <a:cs typeface="Trebuchet MS"/>
              </a:rPr>
              <a:t>the </a:t>
            </a:r>
            <a:r>
              <a:rPr sz="2400" spc="-160" dirty="0">
                <a:solidFill>
                  <a:srgbClr val="F5EFEC"/>
                </a:solidFill>
                <a:latin typeface="Trebuchet MS"/>
                <a:cs typeface="Trebuchet MS"/>
              </a:rPr>
              <a:t>competition</a:t>
            </a:r>
            <a:r>
              <a:rPr sz="2400" spc="-325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229" dirty="0">
                <a:solidFill>
                  <a:srgbClr val="F5EFEC"/>
                </a:solidFill>
                <a:latin typeface="Trebuchet MS"/>
                <a:cs typeface="Trebuchet MS"/>
              </a:rPr>
              <a:t>in</a:t>
            </a:r>
            <a:r>
              <a:rPr sz="2400" spc="-325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100" dirty="0">
                <a:solidFill>
                  <a:srgbClr val="F5EFEC"/>
                </a:solidFill>
                <a:latin typeface="Trebuchet MS"/>
                <a:cs typeface="Trebuchet MS"/>
              </a:rPr>
              <a:t>an</a:t>
            </a:r>
            <a:r>
              <a:rPr sz="2400" spc="-325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145" dirty="0">
                <a:solidFill>
                  <a:srgbClr val="F5EFEC"/>
                </a:solidFill>
                <a:latin typeface="Trebuchet MS"/>
                <a:cs typeface="Trebuchet MS"/>
              </a:rPr>
              <a:t>increasingly </a:t>
            </a:r>
            <a:r>
              <a:rPr sz="2400" spc="-120" dirty="0">
                <a:solidFill>
                  <a:srgbClr val="F5EFEC"/>
                </a:solidFill>
                <a:latin typeface="Trebuchet MS"/>
                <a:cs typeface="Trebuchet MS"/>
              </a:rPr>
              <a:t>saturated</a:t>
            </a:r>
            <a:r>
              <a:rPr sz="2400" spc="-300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55" dirty="0">
                <a:solidFill>
                  <a:srgbClr val="F5EFEC"/>
                </a:solidFill>
                <a:latin typeface="Trebuchet MS"/>
                <a:cs typeface="Trebuchet MS"/>
              </a:rPr>
              <a:t>market.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24705" y="7093514"/>
            <a:ext cx="3590925" cy="13112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-635" algn="ctr">
              <a:lnSpc>
                <a:spcPct val="117200"/>
              </a:lnSpc>
              <a:spcBef>
                <a:spcPts val="90"/>
              </a:spcBef>
            </a:pPr>
            <a:r>
              <a:rPr sz="2400" spc="-140" dirty="0">
                <a:solidFill>
                  <a:srgbClr val="F5EFEC"/>
                </a:solidFill>
                <a:latin typeface="Trebuchet MS"/>
                <a:cs typeface="Trebuchet MS"/>
              </a:rPr>
              <a:t>Participation</a:t>
            </a:r>
            <a:r>
              <a:rPr sz="2400" spc="-310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220" dirty="0">
                <a:solidFill>
                  <a:srgbClr val="F5EFEC"/>
                </a:solidFill>
                <a:latin typeface="Trebuchet MS"/>
                <a:cs typeface="Trebuchet MS"/>
              </a:rPr>
              <a:t>in</a:t>
            </a:r>
            <a:r>
              <a:rPr sz="2400" spc="-310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25" dirty="0">
                <a:solidFill>
                  <a:srgbClr val="F5EFEC"/>
                </a:solidFill>
                <a:latin typeface="Trebuchet MS"/>
                <a:cs typeface="Trebuchet MS"/>
              </a:rPr>
              <a:t>marketing </a:t>
            </a:r>
            <a:r>
              <a:rPr sz="2400" spc="-85" dirty="0">
                <a:solidFill>
                  <a:srgbClr val="F5EFEC"/>
                </a:solidFill>
                <a:latin typeface="Trebuchet MS"/>
                <a:cs typeface="Trebuchet MS"/>
              </a:rPr>
              <a:t>campaigns</a:t>
            </a:r>
            <a:r>
              <a:rPr sz="2400" spc="-335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155" dirty="0">
                <a:solidFill>
                  <a:srgbClr val="F5EFEC"/>
                </a:solidFill>
                <a:latin typeface="Trebuchet MS"/>
                <a:cs typeface="Trebuchet MS"/>
              </a:rPr>
              <a:t>with</a:t>
            </a:r>
            <a:r>
              <a:rPr sz="2400" spc="-330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50" dirty="0">
                <a:solidFill>
                  <a:srgbClr val="F5EFEC"/>
                </a:solidFill>
                <a:latin typeface="Trebuchet MS"/>
                <a:cs typeface="Trebuchet MS"/>
              </a:rPr>
              <a:t>a</a:t>
            </a:r>
            <a:r>
              <a:rPr sz="2400" spc="-330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105" dirty="0">
                <a:solidFill>
                  <a:srgbClr val="F5EFEC"/>
                </a:solidFill>
                <a:latin typeface="Trebuchet MS"/>
                <a:cs typeface="Trebuchet MS"/>
              </a:rPr>
              <a:t>reach</a:t>
            </a:r>
            <a:r>
              <a:rPr sz="2400" spc="-335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F5EFEC"/>
                </a:solidFill>
                <a:latin typeface="Trebuchet MS"/>
                <a:cs typeface="Trebuchet MS"/>
              </a:rPr>
              <a:t>of</a:t>
            </a:r>
            <a:r>
              <a:rPr sz="2400" spc="-330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60" dirty="0">
                <a:solidFill>
                  <a:srgbClr val="F5EFEC"/>
                </a:solidFill>
                <a:latin typeface="Trebuchet MS"/>
                <a:cs typeface="Trebuchet MS"/>
              </a:rPr>
              <a:t>up </a:t>
            </a:r>
            <a:r>
              <a:rPr sz="2400" spc="-35" dirty="0">
                <a:solidFill>
                  <a:srgbClr val="F5EFEC"/>
                </a:solidFill>
                <a:latin typeface="Trebuchet MS"/>
                <a:cs typeface="Trebuchet MS"/>
              </a:rPr>
              <a:t>to</a:t>
            </a:r>
            <a:r>
              <a:rPr sz="2400" spc="-335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45" dirty="0">
                <a:solidFill>
                  <a:srgbClr val="F5EFEC"/>
                </a:solidFill>
                <a:latin typeface="Trebuchet MS"/>
                <a:cs typeface="Trebuchet MS"/>
              </a:rPr>
              <a:t>35</a:t>
            </a:r>
            <a:r>
              <a:rPr sz="2400" spc="-330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250" dirty="0">
                <a:solidFill>
                  <a:srgbClr val="F5EFEC"/>
                </a:solidFill>
                <a:latin typeface="Trebuchet MS"/>
                <a:cs typeface="Trebuchet MS"/>
              </a:rPr>
              <a:t>million</a:t>
            </a:r>
            <a:r>
              <a:rPr sz="2400" spc="-335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65" dirty="0">
                <a:solidFill>
                  <a:srgbClr val="F5EFEC"/>
                </a:solidFill>
                <a:latin typeface="Trebuchet MS"/>
                <a:cs typeface="Trebuchet MS"/>
              </a:rPr>
              <a:t>people.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068920" y="4013935"/>
            <a:ext cx="3638550" cy="8826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64135" marR="5080" indent="-52069">
              <a:lnSpc>
                <a:spcPct val="117200"/>
              </a:lnSpc>
              <a:spcBef>
                <a:spcPts val="90"/>
              </a:spcBef>
            </a:pPr>
            <a:r>
              <a:rPr sz="2400" spc="-30" dirty="0">
                <a:solidFill>
                  <a:srgbClr val="F5EFEC"/>
                </a:solidFill>
                <a:latin typeface="Trebuchet MS"/>
                <a:cs typeface="Trebuchet MS"/>
              </a:rPr>
              <a:t>Access</a:t>
            </a:r>
            <a:r>
              <a:rPr sz="2400" spc="-335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35" dirty="0">
                <a:solidFill>
                  <a:srgbClr val="F5EFEC"/>
                </a:solidFill>
                <a:latin typeface="Trebuchet MS"/>
                <a:cs typeface="Trebuchet MS"/>
              </a:rPr>
              <a:t>to</a:t>
            </a:r>
            <a:r>
              <a:rPr sz="2400" spc="-335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50" dirty="0">
                <a:solidFill>
                  <a:srgbClr val="F5EFEC"/>
                </a:solidFill>
                <a:latin typeface="Trebuchet MS"/>
                <a:cs typeface="Trebuchet MS"/>
              </a:rPr>
              <a:t>a</a:t>
            </a:r>
            <a:r>
              <a:rPr sz="2400" spc="-330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145" dirty="0">
                <a:solidFill>
                  <a:srgbClr val="F5EFEC"/>
                </a:solidFill>
                <a:latin typeface="Trebuchet MS"/>
                <a:cs typeface="Trebuchet MS"/>
              </a:rPr>
              <a:t>global</a:t>
            </a:r>
            <a:r>
              <a:rPr sz="2400" spc="-335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125" dirty="0">
                <a:solidFill>
                  <a:srgbClr val="F5EFEC"/>
                </a:solidFill>
                <a:latin typeface="Trebuchet MS"/>
                <a:cs typeface="Trebuchet MS"/>
              </a:rPr>
              <a:t>community </a:t>
            </a:r>
            <a:r>
              <a:rPr sz="2400" spc="-10" dirty="0">
                <a:solidFill>
                  <a:srgbClr val="F5EFEC"/>
                </a:solidFill>
                <a:latin typeface="Trebuchet MS"/>
                <a:cs typeface="Trebuchet MS"/>
              </a:rPr>
              <a:t>of</a:t>
            </a:r>
            <a:r>
              <a:rPr sz="2400" spc="-325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110" dirty="0">
                <a:solidFill>
                  <a:srgbClr val="F5EFEC"/>
                </a:solidFill>
                <a:latin typeface="Trebuchet MS"/>
                <a:cs typeface="Trebuchet MS"/>
              </a:rPr>
              <a:t>over</a:t>
            </a:r>
            <a:r>
              <a:rPr sz="2400" spc="-325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30" dirty="0">
                <a:solidFill>
                  <a:srgbClr val="F5EFEC"/>
                </a:solidFill>
                <a:latin typeface="Trebuchet MS"/>
                <a:cs typeface="Trebuchet MS"/>
              </a:rPr>
              <a:t>50,000</a:t>
            </a:r>
            <a:r>
              <a:rPr sz="2400" spc="-325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150" dirty="0">
                <a:solidFill>
                  <a:srgbClr val="F5EFEC"/>
                </a:solidFill>
                <a:latin typeface="Trebuchet MS"/>
                <a:cs typeface="Trebuchet MS"/>
              </a:rPr>
              <a:t>active</a:t>
            </a:r>
            <a:r>
              <a:rPr sz="2400" spc="-325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135" dirty="0">
                <a:solidFill>
                  <a:srgbClr val="F5EFEC"/>
                </a:solidFill>
                <a:latin typeface="Trebuchet MS"/>
                <a:cs typeface="Trebuchet MS"/>
              </a:rPr>
              <a:t>people.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60384" y="7112564"/>
            <a:ext cx="3823335" cy="13112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065" marR="5080" algn="ctr">
              <a:lnSpc>
                <a:spcPct val="117200"/>
              </a:lnSpc>
              <a:spcBef>
                <a:spcPts val="90"/>
              </a:spcBef>
            </a:pPr>
            <a:r>
              <a:rPr sz="2400" spc="-165" dirty="0">
                <a:solidFill>
                  <a:srgbClr val="F5EFEC"/>
                </a:solidFill>
                <a:latin typeface="Trebuchet MS"/>
                <a:cs typeface="Trebuchet MS"/>
              </a:rPr>
              <a:t>Influencer</a:t>
            </a:r>
            <a:r>
              <a:rPr sz="2400" spc="-315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95" dirty="0">
                <a:solidFill>
                  <a:srgbClr val="F5EFEC"/>
                </a:solidFill>
                <a:latin typeface="Trebuchet MS"/>
                <a:cs typeface="Trebuchet MS"/>
              </a:rPr>
              <a:t>and</a:t>
            </a:r>
            <a:r>
              <a:rPr sz="2400" spc="-315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135" dirty="0">
                <a:solidFill>
                  <a:srgbClr val="F5EFEC"/>
                </a:solidFill>
                <a:latin typeface="Trebuchet MS"/>
                <a:cs typeface="Trebuchet MS"/>
              </a:rPr>
              <a:t>media</a:t>
            </a:r>
            <a:r>
              <a:rPr sz="2400" spc="-310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25" dirty="0">
                <a:solidFill>
                  <a:srgbClr val="F5EFEC"/>
                </a:solidFill>
                <a:latin typeface="Trebuchet MS"/>
                <a:cs typeface="Trebuchet MS"/>
              </a:rPr>
              <a:t>programs </a:t>
            </a:r>
            <a:r>
              <a:rPr sz="2400" spc="-120" dirty="0">
                <a:solidFill>
                  <a:srgbClr val="F5EFEC"/>
                </a:solidFill>
                <a:latin typeface="Trebuchet MS"/>
                <a:cs typeface="Trebuchet MS"/>
              </a:rPr>
              <a:t>that</a:t>
            </a:r>
            <a:r>
              <a:rPr sz="2400" spc="-320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150" dirty="0">
                <a:solidFill>
                  <a:srgbClr val="F5EFEC"/>
                </a:solidFill>
                <a:latin typeface="Trebuchet MS"/>
                <a:cs typeface="Trebuchet MS"/>
              </a:rPr>
              <a:t>amplify</a:t>
            </a:r>
            <a:r>
              <a:rPr sz="2400" spc="-315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225" dirty="0">
                <a:solidFill>
                  <a:srgbClr val="F5EFEC"/>
                </a:solidFill>
                <a:latin typeface="Trebuchet MS"/>
                <a:cs typeface="Trebuchet MS"/>
              </a:rPr>
              <a:t>visibility,</a:t>
            </a:r>
            <a:r>
              <a:rPr sz="2400" spc="-320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140" dirty="0">
                <a:solidFill>
                  <a:srgbClr val="F5EFEC"/>
                </a:solidFill>
                <a:latin typeface="Trebuchet MS"/>
                <a:cs typeface="Trebuchet MS"/>
              </a:rPr>
              <a:t>trust,</a:t>
            </a:r>
            <a:r>
              <a:rPr sz="2400" spc="-315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25" dirty="0">
                <a:solidFill>
                  <a:srgbClr val="F5EFEC"/>
                </a:solidFill>
                <a:latin typeface="Trebuchet MS"/>
                <a:cs typeface="Trebuchet MS"/>
              </a:rPr>
              <a:t>and </a:t>
            </a:r>
            <a:r>
              <a:rPr sz="2400" spc="-75" dirty="0">
                <a:solidFill>
                  <a:srgbClr val="F5EFEC"/>
                </a:solidFill>
                <a:latin typeface="Trebuchet MS"/>
                <a:cs typeface="Trebuchet MS"/>
              </a:rPr>
              <a:t>conversion.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328730" y="4023066"/>
            <a:ext cx="3622675" cy="1282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14599"/>
              </a:lnSpc>
              <a:spcBef>
                <a:spcPts val="95"/>
              </a:spcBef>
            </a:pPr>
            <a:r>
              <a:rPr sz="2400" spc="-135" dirty="0">
                <a:solidFill>
                  <a:srgbClr val="F5EFEC"/>
                </a:solidFill>
                <a:latin typeface="Trebuchet MS"/>
                <a:cs typeface="Trebuchet MS"/>
              </a:rPr>
              <a:t>Comprehensive</a:t>
            </a:r>
            <a:r>
              <a:rPr sz="2400" spc="-315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155" dirty="0">
                <a:solidFill>
                  <a:srgbClr val="F5EFEC"/>
                </a:solidFill>
                <a:latin typeface="Trebuchet MS"/>
                <a:cs typeface="Trebuchet MS"/>
              </a:rPr>
              <a:t>training</a:t>
            </a:r>
            <a:r>
              <a:rPr sz="2400" spc="-310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229" dirty="0">
                <a:solidFill>
                  <a:srgbClr val="F5EFEC"/>
                </a:solidFill>
                <a:latin typeface="Trebuchet MS"/>
                <a:cs typeface="Trebuchet MS"/>
              </a:rPr>
              <a:t>in</a:t>
            </a:r>
            <a:r>
              <a:rPr sz="2400" spc="-310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145" dirty="0">
                <a:solidFill>
                  <a:srgbClr val="F5EFEC"/>
                </a:solidFill>
                <a:latin typeface="Trebuchet MS"/>
                <a:cs typeface="Trebuchet MS"/>
              </a:rPr>
              <a:t>DEI, </a:t>
            </a:r>
            <a:r>
              <a:rPr sz="2400" spc="-170" dirty="0">
                <a:solidFill>
                  <a:srgbClr val="F5EFEC"/>
                </a:solidFill>
                <a:latin typeface="Trebuchet MS"/>
                <a:cs typeface="Trebuchet MS"/>
              </a:rPr>
              <a:t>with</a:t>
            </a:r>
            <a:r>
              <a:rPr sz="2400" spc="-325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175" dirty="0">
                <a:solidFill>
                  <a:srgbClr val="F5EFEC"/>
                </a:solidFill>
                <a:latin typeface="Trebuchet MS"/>
                <a:cs typeface="Trebuchet MS"/>
              </a:rPr>
              <a:t>verifiable</a:t>
            </a:r>
            <a:r>
              <a:rPr sz="2400" spc="-320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F5EFEC"/>
                </a:solidFill>
                <a:latin typeface="Trebuchet MS"/>
                <a:cs typeface="Trebuchet MS"/>
              </a:rPr>
              <a:t>standards </a:t>
            </a:r>
            <a:r>
              <a:rPr sz="2400" spc="-175" dirty="0">
                <a:solidFill>
                  <a:srgbClr val="F5EFEC"/>
                </a:solidFill>
                <a:latin typeface="Trebuchet MS"/>
                <a:cs typeface="Trebuchet MS"/>
              </a:rPr>
              <a:t>applicable</a:t>
            </a:r>
            <a:r>
              <a:rPr sz="2400" spc="-340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45" dirty="0">
                <a:solidFill>
                  <a:srgbClr val="F5EFEC"/>
                </a:solidFill>
                <a:latin typeface="Trebuchet MS"/>
                <a:cs typeface="Trebuchet MS"/>
              </a:rPr>
              <a:t>to</a:t>
            </a:r>
            <a:r>
              <a:rPr sz="2400" spc="-335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130" dirty="0">
                <a:solidFill>
                  <a:srgbClr val="F5EFEC"/>
                </a:solidFill>
                <a:latin typeface="Trebuchet MS"/>
                <a:cs typeface="Trebuchet MS"/>
              </a:rPr>
              <a:t>the</a:t>
            </a:r>
            <a:r>
              <a:rPr sz="2400" spc="-335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45" dirty="0">
                <a:solidFill>
                  <a:srgbClr val="F5EFEC"/>
                </a:solidFill>
                <a:latin typeface="Trebuchet MS"/>
                <a:cs typeface="Trebuchet MS"/>
              </a:rPr>
              <a:t>business.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24927" y="7093514"/>
            <a:ext cx="4110990" cy="13112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17200"/>
              </a:lnSpc>
              <a:spcBef>
                <a:spcPts val="90"/>
              </a:spcBef>
            </a:pPr>
            <a:r>
              <a:rPr sz="2400" spc="-140" dirty="0">
                <a:solidFill>
                  <a:srgbClr val="F5EFEC"/>
                </a:solidFill>
                <a:latin typeface="Trebuchet MS"/>
                <a:cs typeface="Trebuchet MS"/>
              </a:rPr>
              <a:t>Distribution</a:t>
            </a:r>
            <a:r>
              <a:rPr sz="2400" spc="-305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135" dirty="0">
                <a:solidFill>
                  <a:srgbClr val="F5EFEC"/>
                </a:solidFill>
                <a:latin typeface="Trebuchet MS"/>
                <a:cs typeface="Trebuchet MS"/>
              </a:rPr>
              <a:t>platform</a:t>
            </a:r>
            <a:r>
              <a:rPr sz="2400" spc="-300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55" dirty="0">
                <a:solidFill>
                  <a:srgbClr val="F5EFEC"/>
                </a:solidFill>
                <a:latin typeface="Trebuchet MS"/>
                <a:cs typeface="Trebuchet MS"/>
              </a:rPr>
              <a:t>for</a:t>
            </a:r>
            <a:r>
              <a:rPr sz="2400" spc="-305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F5EFEC"/>
                </a:solidFill>
                <a:latin typeface="Trebuchet MS"/>
                <a:cs typeface="Trebuchet MS"/>
              </a:rPr>
              <a:t>direct </a:t>
            </a:r>
            <a:r>
              <a:rPr sz="2400" spc="-155" dirty="0">
                <a:solidFill>
                  <a:srgbClr val="F5EFEC"/>
                </a:solidFill>
                <a:latin typeface="Trebuchet MS"/>
                <a:cs typeface="Trebuchet MS"/>
              </a:rPr>
              <a:t>sales,</a:t>
            </a:r>
            <a:r>
              <a:rPr sz="2400" spc="-315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125" dirty="0">
                <a:solidFill>
                  <a:srgbClr val="F5EFEC"/>
                </a:solidFill>
                <a:latin typeface="Trebuchet MS"/>
                <a:cs typeface="Trebuchet MS"/>
              </a:rPr>
              <a:t>connecting</a:t>
            </a:r>
            <a:r>
              <a:rPr sz="2400" spc="-310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85" dirty="0">
                <a:solidFill>
                  <a:srgbClr val="F5EFEC"/>
                </a:solidFill>
                <a:latin typeface="Trebuchet MS"/>
                <a:cs typeface="Trebuchet MS"/>
              </a:rPr>
              <a:t>your</a:t>
            </a:r>
            <a:r>
              <a:rPr sz="2400" spc="-315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130" dirty="0">
                <a:solidFill>
                  <a:srgbClr val="F5EFEC"/>
                </a:solidFill>
                <a:latin typeface="Trebuchet MS"/>
                <a:cs typeface="Trebuchet MS"/>
              </a:rPr>
              <a:t>supply</a:t>
            </a:r>
            <a:r>
              <a:rPr sz="2400" spc="-310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114" dirty="0">
                <a:solidFill>
                  <a:srgbClr val="F5EFEC"/>
                </a:solidFill>
                <a:latin typeface="Trebuchet MS"/>
                <a:cs typeface="Trebuchet MS"/>
              </a:rPr>
              <a:t>with </a:t>
            </a:r>
            <a:r>
              <a:rPr sz="2400" spc="-100" dirty="0">
                <a:solidFill>
                  <a:srgbClr val="F5EFEC"/>
                </a:solidFill>
                <a:latin typeface="Trebuchet MS"/>
                <a:cs typeface="Trebuchet MS"/>
              </a:rPr>
              <a:t>LGBTQ+</a:t>
            </a:r>
            <a:r>
              <a:rPr sz="2400" spc="-434" dirty="0">
                <a:solidFill>
                  <a:srgbClr val="F5EFEC"/>
                </a:solidFill>
                <a:latin typeface="Trebuchet MS"/>
                <a:cs typeface="Trebuchet MS"/>
              </a:rPr>
              <a:t> </a:t>
            </a:r>
            <a:r>
              <a:rPr sz="2400" spc="-20" dirty="0">
                <a:solidFill>
                  <a:srgbClr val="F5EFEC"/>
                </a:solidFill>
                <a:latin typeface="Trebuchet MS"/>
                <a:cs typeface="Trebuchet MS"/>
              </a:rPr>
              <a:t>demand.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5" name="object 15" descr="$PPTXTitle"/>
          <p:cNvSpPr txBox="1">
            <a:spLocks noGrp="1"/>
          </p:cNvSpPr>
          <p:nvPr>
            <p:ph type="title"/>
          </p:nvPr>
        </p:nvSpPr>
        <p:spPr>
          <a:xfrm>
            <a:off x="6775545" y="935396"/>
            <a:ext cx="4557395" cy="1722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1100" spc="-635" dirty="0"/>
              <a:t>B</a:t>
            </a:r>
            <a:r>
              <a:rPr sz="11100" spc="-680" dirty="0"/>
              <a:t>e</a:t>
            </a:r>
            <a:r>
              <a:rPr sz="11100" spc="-725" dirty="0"/>
              <a:t>n</a:t>
            </a:r>
            <a:r>
              <a:rPr sz="11100" spc="-940" dirty="0"/>
              <a:t>e</a:t>
            </a:r>
            <a:r>
              <a:rPr sz="11100" spc="-615" dirty="0"/>
              <a:t>f</a:t>
            </a:r>
            <a:r>
              <a:rPr sz="11100" spc="-940" dirty="0"/>
              <a:t>i</a:t>
            </a:r>
            <a:r>
              <a:rPr sz="11100" spc="-555" dirty="0"/>
              <a:t>t</a:t>
            </a:r>
            <a:r>
              <a:rPr sz="11100" spc="-100" dirty="0"/>
              <a:t>s</a:t>
            </a:r>
            <a:endParaRPr sz="11100"/>
          </a:p>
        </p:txBody>
      </p:sp>
      <p:sp>
        <p:nvSpPr>
          <p:cNvPr id="16" name="object 16"/>
          <p:cNvSpPr/>
          <p:nvPr/>
        </p:nvSpPr>
        <p:spPr>
          <a:xfrm>
            <a:off x="2860821" y="3696215"/>
            <a:ext cx="2403475" cy="175895"/>
          </a:xfrm>
          <a:custGeom>
            <a:avLst/>
            <a:gdLst/>
            <a:ahLst/>
            <a:cxnLst/>
            <a:rect l="l" t="t" r="r" b="b"/>
            <a:pathLst>
              <a:path w="2403475" h="175895">
                <a:moveTo>
                  <a:pt x="2315648" y="175614"/>
                </a:moveTo>
                <a:lnTo>
                  <a:pt x="87807" y="175614"/>
                </a:lnTo>
                <a:lnTo>
                  <a:pt x="53628" y="168713"/>
                </a:lnTo>
                <a:lnTo>
                  <a:pt x="25718" y="149896"/>
                </a:lnTo>
                <a:lnTo>
                  <a:pt x="6900" y="121985"/>
                </a:lnTo>
                <a:lnTo>
                  <a:pt x="0" y="87807"/>
                </a:lnTo>
                <a:lnTo>
                  <a:pt x="6900" y="53628"/>
                </a:lnTo>
                <a:lnTo>
                  <a:pt x="25718" y="25718"/>
                </a:lnTo>
                <a:lnTo>
                  <a:pt x="53628" y="6900"/>
                </a:lnTo>
                <a:lnTo>
                  <a:pt x="87807" y="0"/>
                </a:lnTo>
                <a:lnTo>
                  <a:pt x="2315648" y="0"/>
                </a:lnTo>
                <a:lnTo>
                  <a:pt x="2349827" y="6900"/>
                </a:lnTo>
                <a:lnTo>
                  <a:pt x="2377737" y="25718"/>
                </a:lnTo>
                <a:lnTo>
                  <a:pt x="2396555" y="53628"/>
                </a:lnTo>
                <a:lnTo>
                  <a:pt x="2403455" y="87807"/>
                </a:lnTo>
                <a:lnTo>
                  <a:pt x="2396555" y="121985"/>
                </a:lnTo>
                <a:lnTo>
                  <a:pt x="2377737" y="149896"/>
                </a:lnTo>
                <a:lnTo>
                  <a:pt x="2349827" y="168713"/>
                </a:lnTo>
                <a:lnTo>
                  <a:pt x="2315648" y="175614"/>
                </a:lnTo>
                <a:close/>
              </a:path>
            </a:pathLst>
          </a:custGeom>
          <a:solidFill>
            <a:srgbClr val="A3B5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860821" y="6820648"/>
            <a:ext cx="2403475" cy="175895"/>
          </a:xfrm>
          <a:custGeom>
            <a:avLst/>
            <a:gdLst/>
            <a:ahLst/>
            <a:cxnLst/>
            <a:rect l="l" t="t" r="r" b="b"/>
            <a:pathLst>
              <a:path w="2403475" h="175895">
                <a:moveTo>
                  <a:pt x="2315648" y="175614"/>
                </a:moveTo>
                <a:lnTo>
                  <a:pt x="87807" y="175614"/>
                </a:lnTo>
                <a:lnTo>
                  <a:pt x="53628" y="168713"/>
                </a:lnTo>
                <a:lnTo>
                  <a:pt x="25718" y="149895"/>
                </a:lnTo>
                <a:lnTo>
                  <a:pt x="6900" y="121985"/>
                </a:lnTo>
                <a:lnTo>
                  <a:pt x="0" y="87807"/>
                </a:lnTo>
                <a:lnTo>
                  <a:pt x="6900" y="53628"/>
                </a:lnTo>
                <a:lnTo>
                  <a:pt x="25718" y="25717"/>
                </a:lnTo>
                <a:lnTo>
                  <a:pt x="53628" y="6900"/>
                </a:lnTo>
                <a:lnTo>
                  <a:pt x="87807" y="0"/>
                </a:lnTo>
                <a:lnTo>
                  <a:pt x="2315648" y="0"/>
                </a:lnTo>
                <a:lnTo>
                  <a:pt x="2349827" y="6900"/>
                </a:lnTo>
                <a:lnTo>
                  <a:pt x="2377737" y="25717"/>
                </a:lnTo>
                <a:lnTo>
                  <a:pt x="2396555" y="53628"/>
                </a:lnTo>
                <a:lnTo>
                  <a:pt x="2403455" y="87807"/>
                </a:lnTo>
                <a:lnTo>
                  <a:pt x="2396555" y="121985"/>
                </a:lnTo>
                <a:lnTo>
                  <a:pt x="2377737" y="149895"/>
                </a:lnTo>
                <a:lnTo>
                  <a:pt x="2349827" y="168713"/>
                </a:lnTo>
                <a:lnTo>
                  <a:pt x="2315648" y="175614"/>
                </a:lnTo>
                <a:close/>
              </a:path>
            </a:pathLst>
          </a:custGeom>
          <a:solidFill>
            <a:srgbClr val="A3B5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906966" y="3696215"/>
            <a:ext cx="2403475" cy="175895"/>
          </a:xfrm>
          <a:custGeom>
            <a:avLst/>
            <a:gdLst/>
            <a:ahLst/>
            <a:cxnLst/>
            <a:rect l="l" t="t" r="r" b="b"/>
            <a:pathLst>
              <a:path w="2403475" h="175895">
                <a:moveTo>
                  <a:pt x="2315648" y="175614"/>
                </a:moveTo>
                <a:lnTo>
                  <a:pt x="87807" y="175614"/>
                </a:lnTo>
                <a:lnTo>
                  <a:pt x="53628" y="168713"/>
                </a:lnTo>
                <a:lnTo>
                  <a:pt x="25717" y="149896"/>
                </a:lnTo>
                <a:lnTo>
                  <a:pt x="6900" y="121985"/>
                </a:lnTo>
                <a:lnTo>
                  <a:pt x="0" y="87807"/>
                </a:lnTo>
                <a:lnTo>
                  <a:pt x="6900" y="53628"/>
                </a:lnTo>
                <a:lnTo>
                  <a:pt x="25717" y="25718"/>
                </a:lnTo>
                <a:lnTo>
                  <a:pt x="53628" y="6900"/>
                </a:lnTo>
                <a:lnTo>
                  <a:pt x="87807" y="0"/>
                </a:lnTo>
                <a:lnTo>
                  <a:pt x="2315648" y="0"/>
                </a:lnTo>
                <a:lnTo>
                  <a:pt x="2349827" y="6900"/>
                </a:lnTo>
                <a:lnTo>
                  <a:pt x="2377737" y="25718"/>
                </a:lnTo>
                <a:lnTo>
                  <a:pt x="2396555" y="53628"/>
                </a:lnTo>
                <a:lnTo>
                  <a:pt x="2403455" y="87807"/>
                </a:lnTo>
                <a:lnTo>
                  <a:pt x="2396555" y="121985"/>
                </a:lnTo>
                <a:lnTo>
                  <a:pt x="2377737" y="149896"/>
                </a:lnTo>
                <a:lnTo>
                  <a:pt x="2349827" y="168713"/>
                </a:lnTo>
                <a:lnTo>
                  <a:pt x="2315648" y="175614"/>
                </a:lnTo>
                <a:close/>
              </a:path>
            </a:pathLst>
          </a:custGeom>
          <a:solidFill>
            <a:srgbClr val="A3B5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906966" y="6820648"/>
            <a:ext cx="2403475" cy="175895"/>
          </a:xfrm>
          <a:custGeom>
            <a:avLst/>
            <a:gdLst/>
            <a:ahLst/>
            <a:cxnLst/>
            <a:rect l="l" t="t" r="r" b="b"/>
            <a:pathLst>
              <a:path w="2403475" h="175895">
                <a:moveTo>
                  <a:pt x="2315648" y="175614"/>
                </a:moveTo>
                <a:lnTo>
                  <a:pt x="87807" y="175614"/>
                </a:lnTo>
                <a:lnTo>
                  <a:pt x="53628" y="168713"/>
                </a:lnTo>
                <a:lnTo>
                  <a:pt x="25717" y="149895"/>
                </a:lnTo>
                <a:lnTo>
                  <a:pt x="6900" y="121985"/>
                </a:lnTo>
                <a:lnTo>
                  <a:pt x="0" y="87807"/>
                </a:lnTo>
                <a:lnTo>
                  <a:pt x="6900" y="53628"/>
                </a:lnTo>
                <a:lnTo>
                  <a:pt x="25717" y="25717"/>
                </a:lnTo>
                <a:lnTo>
                  <a:pt x="53628" y="6900"/>
                </a:lnTo>
                <a:lnTo>
                  <a:pt x="87807" y="0"/>
                </a:lnTo>
                <a:lnTo>
                  <a:pt x="2315648" y="0"/>
                </a:lnTo>
                <a:lnTo>
                  <a:pt x="2349827" y="6900"/>
                </a:lnTo>
                <a:lnTo>
                  <a:pt x="2377737" y="25717"/>
                </a:lnTo>
                <a:lnTo>
                  <a:pt x="2396555" y="53628"/>
                </a:lnTo>
                <a:lnTo>
                  <a:pt x="2403455" y="87807"/>
                </a:lnTo>
                <a:lnTo>
                  <a:pt x="2396555" y="121985"/>
                </a:lnTo>
                <a:lnTo>
                  <a:pt x="2377737" y="149895"/>
                </a:lnTo>
                <a:lnTo>
                  <a:pt x="2349827" y="168713"/>
                </a:lnTo>
                <a:lnTo>
                  <a:pt x="2315648" y="175614"/>
                </a:lnTo>
                <a:close/>
              </a:path>
            </a:pathLst>
          </a:custGeom>
          <a:solidFill>
            <a:srgbClr val="A3B5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2686358" y="3696215"/>
            <a:ext cx="2403475" cy="175895"/>
          </a:xfrm>
          <a:custGeom>
            <a:avLst/>
            <a:gdLst/>
            <a:ahLst/>
            <a:cxnLst/>
            <a:rect l="l" t="t" r="r" b="b"/>
            <a:pathLst>
              <a:path w="2403475" h="175895">
                <a:moveTo>
                  <a:pt x="2315648" y="175614"/>
                </a:moveTo>
                <a:lnTo>
                  <a:pt x="87807" y="175614"/>
                </a:lnTo>
                <a:lnTo>
                  <a:pt x="53628" y="168713"/>
                </a:lnTo>
                <a:lnTo>
                  <a:pt x="25718" y="149896"/>
                </a:lnTo>
                <a:lnTo>
                  <a:pt x="6900" y="121985"/>
                </a:lnTo>
                <a:lnTo>
                  <a:pt x="0" y="87807"/>
                </a:lnTo>
                <a:lnTo>
                  <a:pt x="6900" y="53628"/>
                </a:lnTo>
                <a:lnTo>
                  <a:pt x="25718" y="25718"/>
                </a:lnTo>
                <a:lnTo>
                  <a:pt x="53628" y="6900"/>
                </a:lnTo>
                <a:lnTo>
                  <a:pt x="87807" y="0"/>
                </a:lnTo>
                <a:lnTo>
                  <a:pt x="2315648" y="0"/>
                </a:lnTo>
                <a:lnTo>
                  <a:pt x="2349827" y="6900"/>
                </a:lnTo>
                <a:lnTo>
                  <a:pt x="2377737" y="25718"/>
                </a:lnTo>
                <a:lnTo>
                  <a:pt x="2396555" y="53628"/>
                </a:lnTo>
                <a:lnTo>
                  <a:pt x="2403455" y="87807"/>
                </a:lnTo>
                <a:lnTo>
                  <a:pt x="2396555" y="121985"/>
                </a:lnTo>
                <a:lnTo>
                  <a:pt x="2377737" y="149896"/>
                </a:lnTo>
                <a:lnTo>
                  <a:pt x="2349827" y="168713"/>
                </a:lnTo>
                <a:lnTo>
                  <a:pt x="2315648" y="175614"/>
                </a:lnTo>
                <a:close/>
              </a:path>
            </a:pathLst>
          </a:custGeom>
          <a:solidFill>
            <a:srgbClr val="A3B5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2705407" y="6839698"/>
            <a:ext cx="2403475" cy="175895"/>
          </a:xfrm>
          <a:custGeom>
            <a:avLst/>
            <a:gdLst/>
            <a:ahLst/>
            <a:cxnLst/>
            <a:rect l="l" t="t" r="r" b="b"/>
            <a:pathLst>
              <a:path w="2403475" h="175895">
                <a:moveTo>
                  <a:pt x="2315648" y="175614"/>
                </a:moveTo>
                <a:lnTo>
                  <a:pt x="87807" y="175614"/>
                </a:lnTo>
                <a:lnTo>
                  <a:pt x="53628" y="168713"/>
                </a:lnTo>
                <a:lnTo>
                  <a:pt x="25718" y="149895"/>
                </a:lnTo>
                <a:lnTo>
                  <a:pt x="6900" y="121985"/>
                </a:lnTo>
                <a:lnTo>
                  <a:pt x="0" y="87807"/>
                </a:lnTo>
                <a:lnTo>
                  <a:pt x="6900" y="53628"/>
                </a:lnTo>
                <a:lnTo>
                  <a:pt x="25718" y="25717"/>
                </a:lnTo>
                <a:lnTo>
                  <a:pt x="53628" y="6900"/>
                </a:lnTo>
                <a:lnTo>
                  <a:pt x="87807" y="0"/>
                </a:lnTo>
                <a:lnTo>
                  <a:pt x="2315648" y="0"/>
                </a:lnTo>
                <a:lnTo>
                  <a:pt x="2349827" y="6900"/>
                </a:lnTo>
                <a:lnTo>
                  <a:pt x="2377737" y="25717"/>
                </a:lnTo>
                <a:lnTo>
                  <a:pt x="2396555" y="53628"/>
                </a:lnTo>
                <a:lnTo>
                  <a:pt x="2403455" y="87807"/>
                </a:lnTo>
                <a:lnTo>
                  <a:pt x="2396555" y="121985"/>
                </a:lnTo>
                <a:lnTo>
                  <a:pt x="2377737" y="149895"/>
                </a:lnTo>
                <a:lnTo>
                  <a:pt x="2349827" y="168713"/>
                </a:lnTo>
                <a:lnTo>
                  <a:pt x="2315648" y="175614"/>
                </a:lnTo>
                <a:close/>
              </a:path>
            </a:pathLst>
          </a:custGeom>
          <a:solidFill>
            <a:srgbClr val="A3B5E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9987" y="645254"/>
            <a:ext cx="1171453" cy="380999"/>
          </a:xfrm>
          <a:prstGeom prst="rect">
            <a:avLst/>
          </a:prstGeom>
        </p:spPr>
      </p:pic>
      <p:sp>
        <p:nvSpPr>
          <p:cNvPr id="23" name="object 2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34925" algn="r">
              <a:lnSpc>
                <a:spcPts val="1120"/>
              </a:lnSpc>
            </a:pPr>
            <a:r>
              <a:rPr spc="80" dirty="0"/>
              <a:t>©</a:t>
            </a:r>
            <a:r>
              <a:rPr spc="-15" dirty="0"/>
              <a:t> </a:t>
            </a:r>
            <a:r>
              <a:rPr dirty="0"/>
              <a:t>2026</a:t>
            </a:r>
            <a:r>
              <a:rPr spc="-15" dirty="0"/>
              <a:t> </a:t>
            </a:r>
            <a:r>
              <a:rPr dirty="0"/>
              <a:t>Queer</a:t>
            </a:r>
            <a:r>
              <a:rPr spc="-10" dirty="0"/>
              <a:t> </a:t>
            </a:r>
            <a:r>
              <a:rPr spc="-20" dirty="0"/>
              <a:t>Destinations.</a:t>
            </a:r>
          </a:p>
          <a:p>
            <a:pPr marR="5080" algn="r">
              <a:lnSpc>
                <a:spcPct val="100000"/>
              </a:lnSpc>
              <a:spcBef>
                <a:spcPts val="240"/>
              </a:spcBef>
            </a:pPr>
            <a:r>
              <a:rPr spc="-85" dirty="0"/>
              <a:t>All</a:t>
            </a:r>
            <a:r>
              <a:rPr spc="-45" dirty="0"/>
              <a:t> </a:t>
            </a:r>
            <a:r>
              <a:rPr spc="-10" dirty="0"/>
              <a:t>rights</a:t>
            </a:r>
            <a:r>
              <a:rPr spc="-45" dirty="0"/>
              <a:t> </a:t>
            </a:r>
            <a:r>
              <a:rPr spc="-10" dirty="0"/>
              <a:t>reserved.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1671692" y="1747303"/>
            <a:ext cx="14453869" cy="3259454"/>
          </a:xfrm>
          <a:prstGeom prst="rect">
            <a:avLst/>
          </a:prstGeom>
        </p:spPr>
        <p:txBody>
          <a:bodyPr vert="horz" wrap="square" lIns="0" tIns="527685" rIns="0" bIns="0" rtlCol="0">
            <a:spAutoFit/>
          </a:bodyPr>
          <a:lstStyle/>
          <a:p>
            <a:pPr marL="490220" algn="ctr">
              <a:lnSpc>
                <a:spcPct val="100000"/>
              </a:lnSpc>
              <a:spcBef>
                <a:spcPts val="4155"/>
              </a:spcBef>
            </a:pPr>
            <a:r>
              <a:rPr sz="10500" spc="-1230" dirty="0">
                <a:latin typeface="Arial MT"/>
                <a:cs typeface="Arial MT"/>
              </a:rPr>
              <a:t>O</a:t>
            </a:r>
            <a:r>
              <a:rPr sz="10500" spc="-1285" dirty="0">
                <a:latin typeface="Arial MT"/>
                <a:cs typeface="Arial MT"/>
              </a:rPr>
              <a:t>u</a:t>
            </a:r>
            <a:r>
              <a:rPr sz="10500" spc="-625" dirty="0">
                <a:latin typeface="Arial MT"/>
                <a:cs typeface="Arial MT"/>
              </a:rPr>
              <a:t>r</a:t>
            </a:r>
            <a:r>
              <a:rPr sz="10500" spc="-1745" dirty="0">
                <a:latin typeface="Arial MT"/>
                <a:cs typeface="Arial MT"/>
              </a:rPr>
              <a:t> </a:t>
            </a:r>
            <a:r>
              <a:rPr sz="10500" spc="-985" dirty="0">
                <a:latin typeface="Arial MT"/>
                <a:cs typeface="Arial MT"/>
              </a:rPr>
              <a:t>E</a:t>
            </a:r>
            <a:r>
              <a:rPr sz="10500" spc="-605" dirty="0">
                <a:latin typeface="Arial MT"/>
                <a:cs typeface="Arial MT"/>
              </a:rPr>
              <a:t>c</a:t>
            </a:r>
            <a:r>
              <a:rPr sz="10500" spc="-645" dirty="0">
                <a:latin typeface="Arial MT"/>
                <a:cs typeface="Arial MT"/>
              </a:rPr>
              <a:t>o</a:t>
            </a:r>
            <a:r>
              <a:rPr sz="10500" spc="-665" dirty="0">
                <a:latin typeface="Arial MT"/>
                <a:cs typeface="Arial MT"/>
              </a:rPr>
              <a:t>s</a:t>
            </a:r>
            <a:r>
              <a:rPr sz="10500" spc="-620" dirty="0">
                <a:latin typeface="Arial MT"/>
                <a:cs typeface="Arial MT"/>
              </a:rPr>
              <a:t>y</a:t>
            </a:r>
            <a:r>
              <a:rPr sz="10500" spc="-869" dirty="0">
                <a:latin typeface="Arial MT"/>
                <a:cs typeface="Arial MT"/>
              </a:rPr>
              <a:t>s</a:t>
            </a:r>
            <a:r>
              <a:rPr sz="10500" spc="-490" dirty="0">
                <a:latin typeface="Arial MT"/>
                <a:cs typeface="Arial MT"/>
              </a:rPr>
              <a:t>t</a:t>
            </a:r>
            <a:r>
              <a:rPr sz="10500" spc="-660" dirty="0">
                <a:latin typeface="Arial MT"/>
                <a:cs typeface="Arial MT"/>
              </a:rPr>
              <a:t>e</a:t>
            </a:r>
            <a:r>
              <a:rPr sz="10500" spc="-105" dirty="0">
                <a:latin typeface="Arial MT"/>
                <a:cs typeface="Arial MT"/>
              </a:rPr>
              <a:t>m</a:t>
            </a:r>
            <a:endParaRPr sz="10500">
              <a:latin typeface="Arial MT"/>
              <a:cs typeface="Arial MT"/>
            </a:endParaRPr>
          </a:p>
          <a:p>
            <a:pPr marL="705485" marR="5080" indent="-693420">
              <a:lnSpc>
                <a:spcPts val="3750"/>
              </a:lnSpc>
              <a:spcBef>
                <a:spcPts val="1405"/>
              </a:spcBef>
            </a:pPr>
            <a:r>
              <a:rPr sz="3150" spc="55" dirty="0"/>
              <a:t>A</a:t>
            </a:r>
            <a:r>
              <a:rPr sz="3150" spc="-195" dirty="0"/>
              <a:t> </a:t>
            </a:r>
            <a:r>
              <a:rPr sz="3150" spc="-114" dirty="0"/>
              <a:t>model</a:t>
            </a:r>
            <a:r>
              <a:rPr sz="3150" spc="-190" dirty="0"/>
              <a:t> </a:t>
            </a:r>
            <a:r>
              <a:rPr sz="3150" spc="-65" dirty="0"/>
              <a:t>where</a:t>
            </a:r>
            <a:r>
              <a:rPr sz="3150" spc="-190" dirty="0"/>
              <a:t> </a:t>
            </a:r>
            <a:r>
              <a:rPr sz="3150" spc="-60" dirty="0"/>
              <a:t>every</a:t>
            </a:r>
            <a:r>
              <a:rPr sz="3150" spc="-190" dirty="0"/>
              <a:t> </a:t>
            </a:r>
            <a:r>
              <a:rPr sz="3150" spc="-75" dirty="0"/>
              <a:t>stakeholder</a:t>
            </a:r>
            <a:r>
              <a:rPr sz="3150" spc="-190" dirty="0"/>
              <a:t> </a:t>
            </a:r>
            <a:r>
              <a:rPr sz="3150" spc="-185" dirty="0"/>
              <a:t>wins:</a:t>
            </a:r>
            <a:r>
              <a:rPr sz="3150" spc="-190" dirty="0"/>
              <a:t> </a:t>
            </a:r>
            <a:r>
              <a:rPr sz="3150" spc="-35" dirty="0"/>
              <a:t>better</a:t>
            </a:r>
            <a:r>
              <a:rPr sz="3150" spc="-190" dirty="0"/>
              <a:t> </a:t>
            </a:r>
            <a:r>
              <a:rPr sz="3150" spc="-130" dirty="0"/>
              <a:t>institutional</a:t>
            </a:r>
            <a:r>
              <a:rPr sz="3150" spc="-195" dirty="0"/>
              <a:t> </a:t>
            </a:r>
            <a:r>
              <a:rPr sz="3150" spc="-105" dirty="0"/>
              <a:t>perception,</a:t>
            </a:r>
            <a:r>
              <a:rPr sz="3150" spc="-190" dirty="0"/>
              <a:t> </a:t>
            </a:r>
            <a:r>
              <a:rPr sz="3150" spc="-35" dirty="0"/>
              <a:t>better</a:t>
            </a:r>
            <a:r>
              <a:rPr sz="3150" spc="-190" dirty="0"/>
              <a:t> </a:t>
            </a:r>
            <a:r>
              <a:rPr sz="3150" spc="-10" dirty="0"/>
              <a:t>tourist </a:t>
            </a:r>
            <a:r>
              <a:rPr sz="3150" spc="-145" dirty="0"/>
              <a:t>experience,</a:t>
            </a:r>
            <a:r>
              <a:rPr sz="3150" spc="-195" dirty="0"/>
              <a:t> </a:t>
            </a:r>
            <a:r>
              <a:rPr sz="3150" spc="-35" dirty="0"/>
              <a:t>more</a:t>
            </a:r>
            <a:r>
              <a:rPr sz="3150" spc="-195" dirty="0"/>
              <a:t> </a:t>
            </a:r>
            <a:r>
              <a:rPr sz="3150" spc="-90" dirty="0"/>
              <a:t>business,</a:t>
            </a:r>
            <a:r>
              <a:rPr sz="3150" spc="-190" dirty="0"/>
              <a:t> </a:t>
            </a:r>
            <a:r>
              <a:rPr sz="3150" spc="-35" dirty="0"/>
              <a:t>more</a:t>
            </a:r>
            <a:r>
              <a:rPr sz="3150" spc="-195" dirty="0"/>
              <a:t> </a:t>
            </a:r>
            <a:r>
              <a:rPr sz="3150" spc="-70" dirty="0"/>
              <a:t>social</a:t>
            </a:r>
            <a:r>
              <a:rPr sz="3150" spc="-195" dirty="0"/>
              <a:t> </a:t>
            </a:r>
            <a:r>
              <a:rPr sz="3150" spc="-140" dirty="0"/>
              <a:t>impact,</a:t>
            </a:r>
            <a:r>
              <a:rPr sz="3150" spc="-190" dirty="0"/>
              <a:t> </a:t>
            </a:r>
            <a:r>
              <a:rPr sz="3150" spc="-45" dirty="0"/>
              <a:t>and</a:t>
            </a:r>
            <a:r>
              <a:rPr sz="3150" spc="-195" dirty="0"/>
              <a:t> </a:t>
            </a:r>
            <a:r>
              <a:rPr sz="3150" spc="-35" dirty="0"/>
              <a:t>better</a:t>
            </a:r>
            <a:r>
              <a:rPr sz="3150" spc="-195" dirty="0"/>
              <a:t> </a:t>
            </a:r>
            <a:r>
              <a:rPr sz="3150" spc="-65" dirty="0"/>
              <a:t>economic</a:t>
            </a:r>
            <a:r>
              <a:rPr sz="3150" spc="-190" dirty="0"/>
              <a:t> </a:t>
            </a:r>
            <a:r>
              <a:rPr sz="3150" spc="-10" dirty="0"/>
              <a:t>results.</a:t>
            </a:r>
            <a:endParaRPr sz="3150"/>
          </a:p>
        </p:txBody>
      </p:sp>
      <p:sp>
        <p:nvSpPr>
          <p:cNvPr id="4" name="object 4"/>
          <p:cNvSpPr txBox="1"/>
          <p:nvPr/>
        </p:nvSpPr>
        <p:spPr>
          <a:xfrm>
            <a:off x="1723022" y="6309293"/>
            <a:ext cx="2661920" cy="532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300" b="1" spc="-10" dirty="0">
                <a:solidFill>
                  <a:srgbClr val="FFFFFF"/>
                </a:solidFill>
                <a:latin typeface="Trebuchet MS"/>
                <a:cs typeface="Trebuchet MS"/>
              </a:rPr>
              <a:t>Governments</a:t>
            </a:r>
            <a:endParaRPr sz="33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21981" y="6309293"/>
            <a:ext cx="2460625" cy="5327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300" b="1" spc="-10" dirty="0">
                <a:solidFill>
                  <a:srgbClr val="FFFFFF"/>
                </a:solidFill>
                <a:latin typeface="Trebuchet MS"/>
                <a:cs typeface="Trebuchet MS"/>
              </a:rPr>
              <a:t>Destinations</a:t>
            </a:r>
            <a:endParaRPr sz="33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000552" y="6341339"/>
            <a:ext cx="2099945" cy="10350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 indent="323215">
              <a:lnSpc>
                <a:spcPct val="100000"/>
              </a:lnSpc>
              <a:spcBef>
                <a:spcPts val="125"/>
              </a:spcBef>
            </a:pPr>
            <a:r>
              <a:rPr sz="3300" b="1" spc="-10" dirty="0">
                <a:solidFill>
                  <a:srgbClr val="FFFFFF"/>
                </a:solidFill>
                <a:latin typeface="Trebuchet MS"/>
                <a:cs typeface="Trebuchet MS"/>
              </a:rPr>
              <a:t>Private companies</a:t>
            </a:r>
            <a:endParaRPr sz="3300">
              <a:latin typeface="Trebuchet MS"/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904239" y="6341339"/>
            <a:ext cx="2278380" cy="10350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 indent="503555">
              <a:lnSpc>
                <a:spcPct val="100000"/>
              </a:lnSpc>
              <a:spcBef>
                <a:spcPts val="125"/>
              </a:spcBef>
            </a:pPr>
            <a:r>
              <a:rPr sz="3300" b="1" spc="-10" dirty="0">
                <a:solidFill>
                  <a:srgbClr val="FFFFFF"/>
                </a:solidFill>
                <a:latin typeface="Trebuchet MS"/>
                <a:cs typeface="Trebuchet MS"/>
              </a:rPr>
              <a:t>Global </a:t>
            </a:r>
            <a:r>
              <a:rPr sz="3300" b="1" spc="-35" dirty="0">
                <a:solidFill>
                  <a:srgbClr val="FFFFFF"/>
                </a:solidFill>
                <a:latin typeface="Trebuchet MS"/>
                <a:cs typeface="Trebuchet MS"/>
              </a:rPr>
              <a:t>distribution</a:t>
            </a:r>
            <a:endParaRPr sz="33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654200" y="6345926"/>
            <a:ext cx="2990850" cy="1415415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065" marR="5080" indent="-76200" algn="ctr">
              <a:lnSpc>
                <a:spcPct val="98400"/>
              </a:lnSpc>
              <a:spcBef>
                <a:spcPts val="175"/>
              </a:spcBef>
            </a:pPr>
            <a:r>
              <a:rPr sz="3200" b="1" spc="-10" dirty="0">
                <a:solidFill>
                  <a:srgbClr val="FFFFFF"/>
                </a:solidFill>
                <a:latin typeface="Trebuchet MS"/>
                <a:cs typeface="Trebuchet MS"/>
              </a:rPr>
              <a:t>Communities </a:t>
            </a:r>
            <a:r>
              <a:rPr sz="3000" spc="-210" dirty="0">
                <a:solidFill>
                  <a:srgbClr val="FFFFFF"/>
                </a:solidFill>
                <a:latin typeface="Trebuchet MS"/>
                <a:cs typeface="Trebuchet MS"/>
              </a:rPr>
              <a:t>(with</a:t>
            </a:r>
            <a:r>
              <a:rPr sz="3000" spc="-20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-85" dirty="0">
                <a:solidFill>
                  <a:srgbClr val="FFFFFF"/>
                </a:solidFill>
                <a:latin typeface="Trebuchet MS"/>
                <a:cs typeface="Trebuchet MS"/>
              </a:rPr>
              <a:t>social</a:t>
            </a:r>
            <a:r>
              <a:rPr sz="3000" spc="-2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-80" dirty="0">
                <a:solidFill>
                  <a:srgbClr val="FFFFFF"/>
                </a:solidFill>
                <a:latin typeface="Trebuchet MS"/>
                <a:cs typeface="Trebuchet MS"/>
              </a:rPr>
              <a:t>impact </a:t>
            </a:r>
            <a:r>
              <a:rPr sz="3000" spc="-70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3000" spc="-2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3000" spc="-30" dirty="0">
                <a:solidFill>
                  <a:srgbClr val="FFFFFF"/>
                </a:solidFill>
                <a:latin typeface="Trebuchet MS"/>
                <a:cs typeface="Trebuchet MS"/>
              </a:rPr>
              <a:t>donations)</a:t>
            </a:r>
            <a:endParaRPr sz="3000"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049987" y="645254"/>
            <a:ext cx="15173960" cy="5572760"/>
            <a:chOff x="1049987" y="645254"/>
            <a:chExt cx="15173960" cy="5572760"/>
          </a:xfrm>
        </p:grpSpPr>
        <p:sp>
          <p:nvSpPr>
            <p:cNvPr id="10" name="object 10"/>
            <p:cNvSpPr/>
            <p:nvPr/>
          </p:nvSpPr>
          <p:spPr>
            <a:xfrm>
              <a:off x="1852297" y="5966881"/>
              <a:ext cx="2403475" cy="251460"/>
            </a:xfrm>
            <a:custGeom>
              <a:avLst/>
              <a:gdLst/>
              <a:ahLst/>
              <a:cxnLst/>
              <a:rect l="l" t="t" r="r" b="b"/>
              <a:pathLst>
                <a:path w="2403475" h="251460">
                  <a:moveTo>
                    <a:pt x="2279630" y="250839"/>
                  </a:moveTo>
                  <a:lnTo>
                    <a:pt x="123824" y="250839"/>
                  </a:lnTo>
                  <a:lnTo>
                    <a:pt x="99555" y="248438"/>
                  </a:lnTo>
                  <a:lnTo>
                    <a:pt x="55126" y="230035"/>
                  </a:lnTo>
                  <a:lnTo>
                    <a:pt x="20804" y="195712"/>
                  </a:lnTo>
                  <a:lnTo>
                    <a:pt x="2401" y="151284"/>
                  </a:lnTo>
                  <a:lnTo>
                    <a:pt x="0" y="127014"/>
                  </a:lnTo>
                  <a:lnTo>
                    <a:pt x="0" y="123824"/>
                  </a:lnTo>
                  <a:lnTo>
                    <a:pt x="9425" y="76439"/>
                  </a:lnTo>
                  <a:lnTo>
                    <a:pt x="36267" y="36267"/>
                  </a:lnTo>
                  <a:lnTo>
                    <a:pt x="76439" y="9425"/>
                  </a:lnTo>
                  <a:lnTo>
                    <a:pt x="123824" y="0"/>
                  </a:lnTo>
                  <a:lnTo>
                    <a:pt x="2279630" y="0"/>
                  </a:lnTo>
                  <a:lnTo>
                    <a:pt x="2327016" y="9425"/>
                  </a:lnTo>
                  <a:lnTo>
                    <a:pt x="2367188" y="36267"/>
                  </a:lnTo>
                  <a:lnTo>
                    <a:pt x="2394030" y="76439"/>
                  </a:lnTo>
                  <a:lnTo>
                    <a:pt x="2403455" y="123824"/>
                  </a:lnTo>
                  <a:lnTo>
                    <a:pt x="2403455" y="127014"/>
                  </a:lnTo>
                  <a:lnTo>
                    <a:pt x="2394030" y="174400"/>
                  </a:lnTo>
                  <a:lnTo>
                    <a:pt x="2367188" y="214572"/>
                  </a:lnTo>
                  <a:lnTo>
                    <a:pt x="2327016" y="241413"/>
                  </a:lnTo>
                  <a:lnTo>
                    <a:pt x="2279630" y="250839"/>
                  </a:lnTo>
                  <a:close/>
                </a:path>
              </a:pathLst>
            </a:custGeom>
            <a:solidFill>
              <a:srgbClr val="A3B5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825360" y="5966881"/>
              <a:ext cx="2403475" cy="251460"/>
            </a:xfrm>
            <a:custGeom>
              <a:avLst/>
              <a:gdLst/>
              <a:ahLst/>
              <a:cxnLst/>
              <a:rect l="l" t="t" r="r" b="b"/>
              <a:pathLst>
                <a:path w="2403475" h="251460">
                  <a:moveTo>
                    <a:pt x="2279630" y="250839"/>
                  </a:moveTo>
                  <a:lnTo>
                    <a:pt x="123824" y="250839"/>
                  </a:lnTo>
                  <a:lnTo>
                    <a:pt x="99555" y="248438"/>
                  </a:lnTo>
                  <a:lnTo>
                    <a:pt x="55126" y="230035"/>
                  </a:lnTo>
                  <a:lnTo>
                    <a:pt x="20803" y="195712"/>
                  </a:lnTo>
                  <a:lnTo>
                    <a:pt x="2401" y="151284"/>
                  </a:lnTo>
                  <a:lnTo>
                    <a:pt x="0" y="127014"/>
                  </a:lnTo>
                  <a:lnTo>
                    <a:pt x="0" y="123824"/>
                  </a:lnTo>
                  <a:lnTo>
                    <a:pt x="9425" y="76439"/>
                  </a:lnTo>
                  <a:lnTo>
                    <a:pt x="36267" y="36267"/>
                  </a:lnTo>
                  <a:lnTo>
                    <a:pt x="76439" y="9425"/>
                  </a:lnTo>
                  <a:lnTo>
                    <a:pt x="123824" y="0"/>
                  </a:lnTo>
                  <a:lnTo>
                    <a:pt x="2279630" y="0"/>
                  </a:lnTo>
                  <a:lnTo>
                    <a:pt x="2327016" y="9425"/>
                  </a:lnTo>
                  <a:lnTo>
                    <a:pt x="2367187" y="36267"/>
                  </a:lnTo>
                  <a:lnTo>
                    <a:pt x="2394029" y="76439"/>
                  </a:lnTo>
                  <a:lnTo>
                    <a:pt x="2403455" y="123824"/>
                  </a:lnTo>
                  <a:lnTo>
                    <a:pt x="2403455" y="127014"/>
                  </a:lnTo>
                  <a:lnTo>
                    <a:pt x="2394029" y="174400"/>
                  </a:lnTo>
                  <a:lnTo>
                    <a:pt x="2367187" y="214572"/>
                  </a:lnTo>
                  <a:lnTo>
                    <a:pt x="2327016" y="241413"/>
                  </a:lnTo>
                  <a:lnTo>
                    <a:pt x="2279630" y="250839"/>
                  </a:lnTo>
                  <a:close/>
                </a:path>
              </a:pathLst>
            </a:custGeom>
            <a:solidFill>
              <a:srgbClr val="525C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850448" y="5966881"/>
              <a:ext cx="2403475" cy="251460"/>
            </a:xfrm>
            <a:custGeom>
              <a:avLst/>
              <a:gdLst/>
              <a:ahLst/>
              <a:cxnLst/>
              <a:rect l="l" t="t" r="r" b="b"/>
              <a:pathLst>
                <a:path w="2403475" h="251460">
                  <a:moveTo>
                    <a:pt x="2279631" y="250839"/>
                  </a:moveTo>
                  <a:lnTo>
                    <a:pt x="123824" y="250839"/>
                  </a:lnTo>
                  <a:lnTo>
                    <a:pt x="99555" y="248438"/>
                  </a:lnTo>
                  <a:lnTo>
                    <a:pt x="55126" y="230035"/>
                  </a:lnTo>
                  <a:lnTo>
                    <a:pt x="20804" y="195712"/>
                  </a:lnTo>
                  <a:lnTo>
                    <a:pt x="2401" y="151284"/>
                  </a:lnTo>
                  <a:lnTo>
                    <a:pt x="0" y="127014"/>
                  </a:lnTo>
                  <a:lnTo>
                    <a:pt x="0" y="123824"/>
                  </a:lnTo>
                  <a:lnTo>
                    <a:pt x="9425" y="76439"/>
                  </a:lnTo>
                  <a:lnTo>
                    <a:pt x="36267" y="36267"/>
                  </a:lnTo>
                  <a:lnTo>
                    <a:pt x="76439" y="9425"/>
                  </a:lnTo>
                  <a:lnTo>
                    <a:pt x="123824" y="0"/>
                  </a:lnTo>
                  <a:lnTo>
                    <a:pt x="2279631" y="0"/>
                  </a:lnTo>
                  <a:lnTo>
                    <a:pt x="2327016" y="9425"/>
                  </a:lnTo>
                  <a:lnTo>
                    <a:pt x="2367188" y="36267"/>
                  </a:lnTo>
                  <a:lnTo>
                    <a:pt x="2394030" y="76439"/>
                  </a:lnTo>
                  <a:lnTo>
                    <a:pt x="2403456" y="123824"/>
                  </a:lnTo>
                  <a:lnTo>
                    <a:pt x="2403456" y="127014"/>
                  </a:lnTo>
                  <a:lnTo>
                    <a:pt x="2394030" y="174400"/>
                  </a:lnTo>
                  <a:lnTo>
                    <a:pt x="2367188" y="214572"/>
                  </a:lnTo>
                  <a:lnTo>
                    <a:pt x="2327016" y="241413"/>
                  </a:lnTo>
                  <a:lnTo>
                    <a:pt x="2279631" y="250839"/>
                  </a:lnTo>
                  <a:close/>
                </a:path>
              </a:pathLst>
            </a:custGeom>
            <a:solidFill>
              <a:srgbClr val="7389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848587" y="5966891"/>
              <a:ext cx="8375650" cy="251460"/>
            </a:xfrm>
            <a:custGeom>
              <a:avLst/>
              <a:gdLst/>
              <a:ahLst/>
              <a:cxnLst/>
              <a:rect l="l" t="t" r="r" b="b"/>
              <a:pathLst>
                <a:path w="8375650" h="251460">
                  <a:moveTo>
                    <a:pt x="2403462" y="123825"/>
                  </a:moveTo>
                  <a:lnTo>
                    <a:pt x="2394039" y="76441"/>
                  </a:lnTo>
                  <a:lnTo>
                    <a:pt x="2367191" y="36258"/>
                  </a:lnTo>
                  <a:lnTo>
                    <a:pt x="2327021" y="9423"/>
                  </a:lnTo>
                  <a:lnTo>
                    <a:pt x="2279637" y="0"/>
                  </a:lnTo>
                  <a:lnTo>
                    <a:pt x="123825" y="0"/>
                  </a:lnTo>
                  <a:lnTo>
                    <a:pt x="76441" y="9423"/>
                  </a:lnTo>
                  <a:lnTo>
                    <a:pt x="36271" y="36258"/>
                  </a:lnTo>
                  <a:lnTo>
                    <a:pt x="9436" y="76441"/>
                  </a:lnTo>
                  <a:lnTo>
                    <a:pt x="0" y="123825"/>
                  </a:lnTo>
                  <a:lnTo>
                    <a:pt x="0" y="127012"/>
                  </a:lnTo>
                  <a:lnTo>
                    <a:pt x="9436" y="174396"/>
                  </a:lnTo>
                  <a:lnTo>
                    <a:pt x="36271" y="214566"/>
                  </a:lnTo>
                  <a:lnTo>
                    <a:pt x="76441" y="241414"/>
                  </a:lnTo>
                  <a:lnTo>
                    <a:pt x="123825" y="250837"/>
                  </a:lnTo>
                  <a:lnTo>
                    <a:pt x="2279637" y="250837"/>
                  </a:lnTo>
                  <a:lnTo>
                    <a:pt x="2327021" y="241414"/>
                  </a:lnTo>
                  <a:lnTo>
                    <a:pt x="2367191" y="214566"/>
                  </a:lnTo>
                  <a:lnTo>
                    <a:pt x="2394039" y="174396"/>
                  </a:lnTo>
                  <a:lnTo>
                    <a:pt x="2403462" y="127012"/>
                  </a:lnTo>
                  <a:lnTo>
                    <a:pt x="2403462" y="123825"/>
                  </a:lnTo>
                  <a:close/>
                </a:path>
                <a:path w="8375650" h="251460">
                  <a:moveTo>
                    <a:pt x="8375307" y="123825"/>
                  </a:moveTo>
                  <a:lnTo>
                    <a:pt x="8365884" y="76441"/>
                  </a:lnTo>
                  <a:lnTo>
                    <a:pt x="8339036" y="36258"/>
                  </a:lnTo>
                  <a:lnTo>
                    <a:pt x="8298866" y="9423"/>
                  </a:lnTo>
                  <a:lnTo>
                    <a:pt x="8251482" y="0"/>
                  </a:lnTo>
                  <a:lnTo>
                    <a:pt x="6095670" y="0"/>
                  </a:lnTo>
                  <a:lnTo>
                    <a:pt x="6048286" y="9423"/>
                  </a:lnTo>
                  <a:lnTo>
                    <a:pt x="6008116" y="36258"/>
                  </a:lnTo>
                  <a:lnTo>
                    <a:pt x="5981281" y="76441"/>
                  </a:lnTo>
                  <a:lnTo>
                    <a:pt x="5971845" y="123825"/>
                  </a:lnTo>
                  <a:lnTo>
                    <a:pt x="5971845" y="127012"/>
                  </a:lnTo>
                  <a:lnTo>
                    <a:pt x="5981281" y="174396"/>
                  </a:lnTo>
                  <a:lnTo>
                    <a:pt x="6008116" y="214566"/>
                  </a:lnTo>
                  <a:lnTo>
                    <a:pt x="6048286" y="241414"/>
                  </a:lnTo>
                  <a:lnTo>
                    <a:pt x="6095670" y="250837"/>
                  </a:lnTo>
                  <a:lnTo>
                    <a:pt x="8251482" y="250837"/>
                  </a:lnTo>
                  <a:lnTo>
                    <a:pt x="8298866" y="241414"/>
                  </a:lnTo>
                  <a:lnTo>
                    <a:pt x="8339036" y="214566"/>
                  </a:lnTo>
                  <a:lnTo>
                    <a:pt x="8365884" y="174396"/>
                  </a:lnTo>
                  <a:lnTo>
                    <a:pt x="8375307" y="127012"/>
                  </a:lnTo>
                  <a:lnTo>
                    <a:pt x="8375307" y="123825"/>
                  </a:lnTo>
                  <a:close/>
                </a:path>
              </a:pathLst>
            </a:custGeom>
            <a:solidFill>
              <a:srgbClr val="838F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9987" y="645254"/>
              <a:ext cx="1171453" cy="380999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34925" algn="r">
              <a:lnSpc>
                <a:spcPts val="1120"/>
              </a:lnSpc>
            </a:pPr>
            <a:r>
              <a:rPr spc="80" dirty="0"/>
              <a:t>©</a:t>
            </a:r>
            <a:r>
              <a:rPr spc="-15" dirty="0"/>
              <a:t> </a:t>
            </a:r>
            <a:r>
              <a:rPr dirty="0"/>
              <a:t>2026</a:t>
            </a:r>
            <a:r>
              <a:rPr spc="-15" dirty="0"/>
              <a:t> </a:t>
            </a:r>
            <a:r>
              <a:rPr dirty="0"/>
              <a:t>Queer</a:t>
            </a:r>
            <a:r>
              <a:rPr spc="-10" dirty="0"/>
              <a:t> </a:t>
            </a:r>
            <a:r>
              <a:rPr spc="-20" dirty="0"/>
              <a:t>Destinations.</a:t>
            </a:r>
          </a:p>
          <a:p>
            <a:pPr marR="5080" algn="r">
              <a:lnSpc>
                <a:spcPct val="100000"/>
              </a:lnSpc>
              <a:spcBef>
                <a:spcPts val="240"/>
              </a:spcBef>
            </a:pPr>
            <a:r>
              <a:rPr spc="-85" dirty="0"/>
              <a:t>All</a:t>
            </a:r>
            <a:r>
              <a:rPr spc="-45" dirty="0"/>
              <a:t> </a:t>
            </a:r>
            <a:r>
              <a:rPr spc="-10" dirty="0"/>
              <a:t>rights</a:t>
            </a:r>
            <a:r>
              <a:rPr spc="-45" dirty="0"/>
              <a:t> </a:t>
            </a:r>
            <a:r>
              <a:rPr spc="-10" dirty="0"/>
              <a:t>reserved.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54409" y="6009185"/>
            <a:ext cx="10214610" cy="10160"/>
          </a:xfrm>
          <a:custGeom>
            <a:avLst/>
            <a:gdLst/>
            <a:ahLst/>
            <a:cxnLst/>
            <a:rect l="l" t="t" r="r" b="b"/>
            <a:pathLst>
              <a:path w="10214610" h="10160">
                <a:moveTo>
                  <a:pt x="0" y="10022"/>
                </a:moveTo>
                <a:lnTo>
                  <a:pt x="10214612" y="0"/>
                </a:lnTo>
              </a:path>
            </a:pathLst>
          </a:custGeom>
          <a:ln w="28575">
            <a:solidFill>
              <a:srgbClr val="29314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994739" y="4813996"/>
            <a:ext cx="0" cy="755015"/>
          </a:xfrm>
          <a:custGeom>
            <a:avLst/>
            <a:gdLst/>
            <a:ahLst/>
            <a:cxnLst/>
            <a:rect l="l" t="t" r="r" b="b"/>
            <a:pathLst>
              <a:path h="755014">
                <a:moveTo>
                  <a:pt x="0" y="0"/>
                </a:moveTo>
                <a:lnTo>
                  <a:pt x="0" y="754792"/>
                </a:lnTo>
              </a:path>
            </a:pathLst>
          </a:custGeom>
          <a:ln w="28574">
            <a:solidFill>
              <a:srgbClr val="29314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3768984" y="5196193"/>
            <a:ext cx="0" cy="372745"/>
          </a:xfrm>
          <a:custGeom>
            <a:avLst/>
            <a:gdLst/>
            <a:ahLst/>
            <a:cxnLst/>
            <a:rect l="l" t="t" r="r" b="b"/>
            <a:pathLst>
              <a:path h="372745">
                <a:moveTo>
                  <a:pt x="0" y="0"/>
                </a:moveTo>
                <a:lnTo>
                  <a:pt x="0" y="372590"/>
                </a:lnTo>
              </a:path>
            </a:pathLst>
          </a:custGeom>
          <a:ln w="28574">
            <a:solidFill>
              <a:srgbClr val="29314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3134398" y="4129923"/>
            <a:ext cx="6866255" cy="1413510"/>
            <a:chOff x="3134398" y="4129923"/>
            <a:chExt cx="6866255" cy="1413510"/>
          </a:xfrm>
        </p:grpSpPr>
        <p:sp>
          <p:nvSpPr>
            <p:cNvPr id="6" name="object 6"/>
            <p:cNvSpPr/>
            <p:nvPr/>
          </p:nvSpPr>
          <p:spPr>
            <a:xfrm>
              <a:off x="3148686" y="4813974"/>
              <a:ext cx="0" cy="729615"/>
            </a:xfrm>
            <a:custGeom>
              <a:avLst/>
              <a:gdLst/>
              <a:ahLst/>
              <a:cxnLst/>
              <a:rect l="l" t="t" r="r" b="b"/>
              <a:pathLst>
                <a:path h="729614">
                  <a:moveTo>
                    <a:pt x="0" y="0"/>
                  </a:moveTo>
                  <a:lnTo>
                    <a:pt x="0" y="729447"/>
                  </a:lnTo>
                </a:path>
              </a:pathLst>
            </a:custGeom>
            <a:ln w="28574">
              <a:solidFill>
                <a:srgbClr val="2931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148707" y="4818965"/>
              <a:ext cx="6852284" cy="0"/>
            </a:xfrm>
            <a:custGeom>
              <a:avLst/>
              <a:gdLst/>
              <a:ahLst/>
              <a:cxnLst/>
              <a:rect l="l" t="t" r="r" b="b"/>
              <a:pathLst>
                <a:path w="6852284">
                  <a:moveTo>
                    <a:pt x="0" y="0"/>
                  </a:moveTo>
                  <a:lnTo>
                    <a:pt x="6851786" y="0"/>
                  </a:lnTo>
                </a:path>
              </a:pathLst>
            </a:custGeom>
            <a:ln w="28574">
              <a:solidFill>
                <a:srgbClr val="2931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887614" y="4129923"/>
              <a:ext cx="3441065" cy="1119505"/>
            </a:xfrm>
            <a:custGeom>
              <a:avLst/>
              <a:gdLst/>
              <a:ahLst/>
              <a:cxnLst/>
              <a:rect l="l" t="t" r="r" b="b"/>
              <a:pathLst>
                <a:path w="3441065" h="1119504">
                  <a:moveTo>
                    <a:pt x="0" y="579301"/>
                  </a:moveTo>
                  <a:lnTo>
                    <a:pt x="0" y="539867"/>
                  </a:lnTo>
                  <a:lnTo>
                    <a:pt x="169" y="537078"/>
                  </a:lnTo>
                  <a:lnTo>
                    <a:pt x="10946" y="492759"/>
                  </a:lnTo>
                  <a:lnTo>
                    <a:pt x="32107" y="449476"/>
                  </a:lnTo>
                  <a:lnTo>
                    <a:pt x="63239" y="407363"/>
                  </a:lnTo>
                  <a:lnTo>
                    <a:pt x="103932" y="366553"/>
                  </a:lnTo>
                  <a:lnTo>
                    <a:pt x="153775" y="327181"/>
                  </a:lnTo>
                  <a:lnTo>
                    <a:pt x="212356" y="289379"/>
                  </a:lnTo>
                  <a:lnTo>
                    <a:pt x="279263" y="253282"/>
                  </a:lnTo>
                  <a:lnTo>
                    <a:pt x="315711" y="235915"/>
                  </a:lnTo>
                  <a:lnTo>
                    <a:pt x="354087" y="219024"/>
                  </a:lnTo>
                  <a:lnTo>
                    <a:pt x="394338" y="202626"/>
                  </a:lnTo>
                  <a:lnTo>
                    <a:pt x="436414" y="186738"/>
                  </a:lnTo>
                  <a:lnTo>
                    <a:pt x="480264" y="171376"/>
                  </a:lnTo>
                  <a:lnTo>
                    <a:pt x="525835" y="156558"/>
                  </a:lnTo>
                  <a:lnTo>
                    <a:pt x="573077" y="142299"/>
                  </a:lnTo>
                  <a:lnTo>
                    <a:pt x="621938" y="128617"/>
                  </a:lnTo>
                  <a:lnTo>
                    <a:pt x="672366" y="115528"/>
                  </a:lnTo>
                  <a:lnTo>
                    <a:pt x="724311" y="103050"/>
                  </a:lnTo>
                  <a:lnTo>
                    <a:pt x="777720" y="91198"/>
                  </a:lnTo>
                  <a:lnTo>
                    <a:pt x="832543" y="79989"/>
                  </a:lnTo>
                  <a:lnTo>
                    <a:pt x="888728" y="69441"/>
                  </a:lnTo>
                  <a:lnTo>
                    <a:pt x="946224" y="59570"/>
                  </a:lnTo>
                  <a:lnTo>
                    <a:pt x="1004979" y="50392"/>
                  </a:lnTo>
                  <a:lnTo>
                    <a:pt x="1064941" y="41925"/>
                  </a:lnTo>
                  <a:lnTo>
                    <a:pt x="1126060" y="34185"/>
                  </a:lnTo>
                  <a:lnTo>
                    <a:pt x="1188284" y="27189"/>
                  </a:lnTo>
                  <a:lnTo>
                    <a:pt x="1251562" y="20953"/>
                  </a:lnTo>
                  <a:lnTo>
                    <a:pt x="1315841" y="15494"/>
                  </a:lnTo>
                  <a:lnTo>
                    <a:pt x="1381072" y="10829"/>
                  </a:lnTo>
                  <a:lnTo>
                    <a:pt x="1447201" y="6975"/>
                  </a:lnTo>
                  <a:lnTo>
                    <a:pt x="1514179" y="3948"/>
                  </a:lnTo>
                  <a:lnTo>
                    <a:pt x="1581953" y="1766"/>
                  </a:lnTo>
                  <a:lnTo>
                    <a:pt x="1650473" y="444"/>
                  </a:lnTo>
                  <a:lnTo>
                    <a:pt x="1719686" y="0"/>
                  </a:lnTo>
                  <a:lnTo>
                    <a:pt x="1788899" y="444"/>
                  </a:lnTo>
                  <a:lnTo>
                    <a:pt x="1857418" y="1766"/>
                  </a:lnTo>
                  <a:lnTo>
                    <a:pt x="1925192" y="3948"/>
                  </a:lnTo>
                  <a:lnTo>
                    <a:pt x="1992170" y="6975"/>
                  </a:lnTo>
                  <a:lnTo>
                    <a:pt x="2058300" y="10829"/>
                  </a:lnTo>
                  <a:lnTo>
                    <a:pt x="2123530" y="15494"/>
                  </a:lnTo>
                  <a:lnTo>
                    <a:pt x="2187810" y="20953"/>
                  </a:lnTo>
                  <a:lnTo>
                    <a:pt x="2251087" y="27189"/>
                  </a:lnTo>
                  <a:lnTo>
                    <a:pt x="2313311" y="34185"/>
                  </a:lnTo>
                  <a:lnTo>
                    <a:pt x="2374430" y="41925"/>
                  </a:lnTo>
                  <a:lnTo>
                    <a:pt x="2434393" y="50392"/>
                  </a:lnTo>
                  <a:lnTo>
                    <a:pt x="2493147" y="59570"/>
                  </a:lnTo>
                  <a:lnTo>
                    <a:pt x="2550643" y="69441"/>
                  </a:lnTo>
                  <a:lnTo>
                    <a:pt x="2606828" y="79989"/>
                  </a:lnTo>
                  <a:lnTo>
                    <a:pt x="2661651" y="91198"/>
                  </a:lnTo>
                  <a:lnTo>
                    <a:pt x="2715061" y="103050"/>
                  </a:lnTo>
                  <a:lnTo>
                    <a:pt x="2767005" y="115528"/>
                  </a:lnTo>
                  <a:lnTo>
                    <a:pt x="2817434" y="128617"/>
                  </a:lnTo>
                  <a:lnTo>
                    <a:pt x="2866294" y="142299"/>
                  </a:lnTo>
                  <a:lnTo>
                    <a:pt x="2913536" y="156558"/>
                  </a:lnTo>
                  <a:lnTo>
                    <a:pt x="2959108" y="171376"/>
                  </a:lnTo>
                  <a:lnTo>
                    <a:pt x="3002957" y="186738"/>
                  </a:lnTo>
                  <a:lnTo>
                    <a:pt x="3045033" y="202626"/>
                  </a:lnTo>
                  <a:lnTo>
                    <a:pt x="3085285" y="219024"/>
                  </a:lnTo>
                  <a:lnTo>
                    <a:pt x="3123660" y="235915"/>
                  </a:lnTo>
                  <a:lnTo>
                    <a:pt x="3160108" y="253282"/>
                  </a:lnTo>
                  <a:lnTo>
                    <a:pt x="3194577" y="271109"/>
                  </a:lnTo>
                  <a:lnTo>
                    <a:pt x="3257372" y="308075"/>
                  </a:lnTo>
                  <a:lnTo>
                    <a:pt x="3311635" y="346679"/>
                  </a:lnTo>
                  <a:lnTo>
                    <a:pt x="3356955" y="386787"/>
                  </a:lnTo>
                  <a:lnTo>
                    <a:pt x="3392919" y="428265"/>
                  </a:lnTo>
                  <a:lnTo>
                    <a:pt x="3419117" y="470979"/>
                  </a:lnTo>
                  <a:lnTo>
                    <a:pt x="3435137" y="514797"/>
                  </a:lnTo>
                  <a:lnTo>
                    <a:pt x="3440569" y="559584"/>
                  </a:lnTo>
                  <a:lnTo>
                    <a:pt x="3439202" y="582090"/>
                  </a:lnTo>
                  <a:lnTo>
                    <a:pt x="3428425" y="626409"/>
                  </a:lnTo>
                  <a:lnTo>
                    <a:pt x="3407264" y="669692"/>
                  </a:lnTo>
                  <a:lnTo>
                    <a:pt x="3376132" y="711805"/>
                  </a:lnTo>
                  <a:lnTo>
                    <a:pt x="3335439" y="752615"/>
                  </a:lnTo>
                  <a:lnTo>
                    <a:pt x="3285596" y="791987"/>
                  </a:lnTo>
                  <a:lnTo>
                    <a:pt x="3227016" y="829789"/>
                  </a:lnTo>
                  <a:lnTo>
                    <a:pt x="3160108" y="865885"/>
                  </a:lnTo>
                  <a:lnTo>
                    <a:pt x="3123660" y="883253"/>
                  </a:lnTo>
                  <a:lnTo>
                    <a:pt x="3085285" y="900144"/>
                  </a:lnTo>
                  <a:lnTo>
                    <a:pt x="3045033" y="916542"/>
                  </a:lnTo>
                  <a:lnTo>
                    <a:pt x="3002957" y="932430"/>
                  </a:lnTo>
                  <a:lnTo>
                    <a:pt x="2959108" y="947792"/>
                  </a:lnTo>
                  <a:lnTo>
                    <a:pt x="2913536" y="962610"/>
                  </a:lnTo>
                  <a:lnTo>
                    <a:pt x="2866294" y="976869"/>
                  </a:lnTo>
                  <a:lnTo>
                    <a:pt x="2817434" y="990551"/>
                  </a:lnTo>
                  <a:lnTo>
                    <a:pt x="2767005" y="1003639"/>
                  </a:lnTo>
                  <a:lnTo>
                    <a:pt x="2715061" y="1016118"/>
                  </a:lnTo>
                  <a:lnTo>
                    <a:pt x="2661651" y="1027970"/>
                  </a:lnTo>
                  <a:lnTo>
                    <a:pt x="2606828" y="1039178"/>
                  </a:lnTo>
                  <a:lnTo>
                    <a:pt x="2550643" y="1049726"/>
                  </a:lnTo>
                  <a:lnTo>
                    <a:pt x="2493147" y="1059598"/>
                  </a:lnTo>
                  <a:lnTo>
                    <a:pt x="2434393" y="1068775"/>
                  </a:lnTo>
                  <a:lnTo>
                    <a:pt x="2374430" y="1077243"/>
                  </a:lnTo>
                  <a:lnTo>
                    <a:pt x="2313311" y="1084983"/>
                  </a:lnTo>
                  <a:lnTo>
                    <a:pt x="2251087" y="1091979"/>
                  </a:lnTo>
                  <a:lnTo>
                    <a:pt x="2187810" y="1098215"/>
                  </a:lnTo>
                  <a:lnTo>
                    <a:pt x="2123530" y="1103674"/>
                  </a:lnTo>
                  <a:lnTo>
                    <a:pt x="2058300" y="1108339"/>
                  </a:lnTo>
                  <a:lnTo>
                    <a:pt x="1992170" y="1112193"/>
                  </a:lnTo>
                  <a:lnTo>
                    <a:pt x="1925192" y="1115219"/>
                  </a:lnTo>
                  <a:lnTo>
                    <a:pt x="1857418" y="1117402"/>
                  </a:lnTo>
                  <a:lnTo>
                    <a:pt x="1788899" y="1118724"/>
                  </a:lnTo>
                  <a:lnTo>
                    <a:pt x="1719686" y="1119168"/>
                  </a:lnTo>
                  <a:lnTo>
                    <a:pt x="1650473" y="1118724"/>
                  </a:lnTo>
                  <a:lnTo>
                    <a:pt x="1581953" y="1117402"/>
                  </a:lnTo>
                  <a:lnTo>
                    <a:pt x="1514179" y="1115219"/>
                  </a:lnTo>
                  <a:lnTo>
                    <a:pt x="1447201" y="1112193"/>
                  </a:lnTo>
                  <a:lnTo>
                    <a:pt x="1381072" y="1108339"/>
                  </a:lnTo>
                  <a:lnTo>
                    <a:pt x="1315841" y="1103674"/>
                  </a:lnTo>
                  <a:lnTo>
                    <a:pt x="1251562" y="1098215"/>
                  </a:lnTo>
                  <a:lnTo>
                    <a:pt x="1188284" y="1091979"/>
                  </a:lnTo>
                  <a:lnTo>
                    <a:pt x="1126060" y="1084983"/>
                  </a:lnTo>
                  <a:lnTo>
                    <a:pt x="1064941" y="1077243"/>
                  </a:lnTo>
                  <a:lnTo>
                    <a:pt x="1004979" y="1068775"/>
                  </a:lnTo>
                  <a:lnTo>
                    <a:pt x="946224" y="1059598"/>
                  </a:lnTo>
                  <a:lnTo>
                    <a:pt x="888728" y="1049726"/>
                  </a:lnTo>
                  <a:lnTo>
                    <a:pt x="832543" y="1039178"/>
                  </a:lnTo>
                  <a:lnTo>
                    <a:pt x="777720" y="1027970"/>
                  </a:lnTo>
                  <a:lnTo>
                    <a:pt x="724311" y="1016118"/>
                  </a:lnTo>
                  <a:lnTo>
                    <a:pt x="672366" y="1003639"/>
                  </a:lnTo>
                  <a:lnTo>
                    <a:pt x="621938" y="990551"/>
                  </a:lnTo>
                  <a:lnTo>
                    <a:pt x="573077" y="976869"/>
                  </a:lnTo>
                  <a:lnTo>
                    <a:pt x="525835" y="962610"/>
                  </a:lnTo>
                  <a:lnTo>
                    <a:pt x="480264" y="947792"/>
                  </a:lnTo>
                  <a:lnTo>
                    <a:pt x="436414" y="932430"/>
                  </a:lnTo>
                  <a:lnTo>
                    <a:pt x="394338" y="916542"/>
                  </a:lnTo>
                  <a:lnTo>
                    <a:pt x="354087" y="900144"/>
                  </a:lnTo>
                  <a:lnTo>
                    <a:pt x="315711" y="883253"/>
                  </a:lnTo>
                  <a:lnTo>
                    <a:pt x="279263" y="865885"/>
                  </a:lnTo>
                  <a:lnTo>
                    <a:pt x="244794" y="848058"/>
                  </a:lnTo>
                  <a:lnTo>
                    <a:pt x="181999" y="811093"/>
                  </a:lnTo>
                  <a:lnTo>
                    <a:pt x="127736" y="772489"/>
                  </a:lnTo>
                  <a:lnTo>
                    <a:pt x="82416" y="732381"/>
                  </a:lnTo>
                  <a:lnTo>
                    <a:pt x="46452" y="690903"/>
                  </a:lnTo>
                  <a:lnTo>
                    <a:pt x="20254" y="648188"/>
                  </a:lnTo>
                  <a:lnTo>
                    <a:pt x="4234" y="604371"/>
                  </a:lnTo>
                  <a:lnTo>
                    <a:pt x="0" y="579301"/>
                  </a:lnTo>
                  <a:close/>
                </a:path>
              </a:pathLst>
            </a:custGeom>
            <a:solidFill>
              <a:srgbClr val="F6EF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2318358" y="8420954"/>
            <a:ext cx="5452110" cy="57150"/>
            <a:chOff x="2318358" y="8420954"/>
            <a:chExt cx="5452110" cy="57150"/>
          </a:xfrm>
        </p:grpSpPr>
        <p:sp>
          <p:nvSpPr>
            <p:cNvPr id="10" name="object 10"/>
            <p:cNvSpPr/>
            <p:nvPr/>
          </p:nvSpPr>
          <p:spPr>
            <a:xfrm>
              <a:off x="2327883" y="8440004"/>
              <a:ext cx="5433060" cy="19050"/>
            </a:xfrm>
            <a:custGeom>
              <a:avLst/>
              <a:gdLst/>
              <a:ahLst/>
              <a:cxnLst/>
              <a:rect l="l" t="t" r="r" b="b"/>
              <a:pathLst>
                <a:path w="5433059" h="19050">
                  <a:moveTo>
                    <a:pt x="5325214" y="0"/>
                  </a:moveTo>
                  <a:lnTo>
                    <a:pt x="5425724" y="0"/>
                  </a:lnTo>
                  <a:lnTo>
                    <a:pt x="5427969" y="929"/>
                  </a:lnTo>
                  <a:lnTo>
                    <a:pt x="5431689" y="4649"/>
                  </a:lnTo>
                  <a:lnTo>
                    <a:pt x="5432619" y="6894"/>
                  </a:lnTo>
                  <a:lnTo>
                    <a:pt x="5432619" y="12155"/>
                  </a:lnTo>
                  <a:lnTo>
                    <a:pt x="5431689" y="14400"/>
                  </a:lnTo>
                  <a:lnTo>
                    <a:pt x="5427969" y="18120"/>
                  </a:lnTo>
                  <a:lnTo>
                    <a:pt x="5425724" y="19049"/>
                  </a:lnTo>
                  <a:lnTo>
                    <a:pt x="5325214" y="19049"/>
                  </a:lnTo>
                  <a:lnTo>
                    <a:pt x="5322969" y="18120"/>
                  </a:lnTo>
                  <a:lnTo>
                    <a:pt x="5319249" y="14400"/>
                  </a:lnTo>
                  <a:lnTo>
                    <a:pt x="5318319" y="12155"/>
                  </a:lnTo>
                  <a:lnTo>
                    <a:pt x="5318319" y="6894"/>
                  </a:lnTo>
                  <a:lnTo>
                    <a:pt x="5319249" y="4649"/>
                  </a:lnTo>
                  <a:lnTo>
                    <a:pt x="5322969" y="929"/>
                  </a:lnTo>
                  <a:lnTo>
                    <a:pt x="5325214" y="0"/>
                  </a:lnTo>
                  <a:close/>
                </a:path>
                <a:path w="5433059" h="19050">
                  <a:moveTo>
                    <a:pt x="5191864" y="0"/>
                  </a:moveTo>
                  <a:lnTo>
                    <a:pt x="5292374" y="0"/>
                  </a:lnTo>
                  <a:lnTo>
                    <a:pt x="5294619" y="929"/>
                  </a:lnTo>
                  <a:lnTo>
                    <a:pt x="5298339" y="4649"/>
                  </a:lnTo>
                  <a:lnTo>
                    <a:pt x="5299269" y="6894"/>
                  </a:lnTo>
                  <a:lnTo>
                    <a:pt x="5299269" y="12155"/>
                  </a:lnTo>
                  <a:lnTo>
                    <a:pt x="5298339" y="14400"/>
                  </a:lnTo>
                  <a:lnTo>
                    <a:pt x="5294619" y="18120"/>
                  </a:lnTo>
                  <a:lnTo>
                    <a:pt x="5292374" y="19049"/>
                  </a:lnTo>
                  <a:lnTo>
                    <a:pt x="5191864" y="19049"/>
                  </a:lnTo>
                  <a:lnTo>
                    <a:pt x="5189619" y="18120"/>
                  </a:lnTo>
                  <a:lnTo>
                    <a:pt x="5185899" y="14400"/>
                  </a:lnTo>
                  <a:lnTo>
                    <a:pt x="5184969" y="12155"/>
                  </a:lnTo>
                  <a:lnTo>
                    <a:pt x="5184969" y="6894"/>
                  </a:lnTo>
                  <a:lnTo>
                    <a:pt x="5185899" y="4649"/>
                  </a:lnTo>
                  <a:lnTo>
                    <a:pt x="5189619" y="929"/>
                  </a:lnTo>
                  <a:lnTo>
                    <a:pt x="5191864" y="0"/>
                  </a:lnTo>
                  <a:close/>
                </a:path>
                <a:path w="5433059" h="19050">
                  <a:moveTo>
                    <a:pt x="5058514" y="0"/>
                  </a:moveTo>
                  <a:lnTo>
                    <a:pt x="5159024" y="0"/>
                  </a:lnTo>
                  <a:lnTo>
                    <a:pt x="5161269" y="929"/>
                  </a:lnTo>
                  <a:lnTo>
                    <a:pt x="5164989" y="4649"/>
                  </a:lnTo>
                  <a:lnTo>
                    <a:pt x="5165919" y="6894"/>
                  </a:lnTo>
                  <a:lnTo>
                    <a:pt x="5165919" y="12155"/>
                  </a:lnTo>
                  <a:lnTo>
                    <a:pt x="5164989" y="14400"/>
                  </a:lnTo>
                  <a:lnTo>
                    <a:pt x="5161269" y="18120"/>
                  </a:lnTo>
                  <a:lnTo>
                    <a:pt x="5159024" y="19049"/>
                  </a:lnTo>
                  <a:lnTo>
                    <a:pt x="5058514" y="19049"/>
                  </a:lnTo>
                  <a:lnTo>
                    <a:pt x="5056269" y="18120"/>
                  </a:lnTo>
                  <a:lnTo>
                    <a:pt x="5052549" y="14400"/>
                  </a:lnTo>
                  <a:lnTo>
                    <a:pt x="5051619" y="12155"/>
                  </a:lnTo>
                  <a:lnTo>
                    <a:pt x="5051619" y="6894"/>
                  </a:lnTo>
                  <a:lnTo>
                    <a:pt x="5052549" y="4649"/>
                  </a:lnTo>
                  <a:lnTo>
                    <a:pt x="5056269" y="929"/>
                  </a:lnTo>
                  <a:lnTo>
                    <a:pt x="5058514" y="0"/>
                  </a:lnTo>
                  <a:close/>
                </a:path>
                <a:path w="5433059" h="19050">
                  <a:moveTo>
                    <a:pt x="4925164" y="0"/>
                  </a:moveTo>
                  <a:lnTo>
                    <a:pt x="5025674" y="0"/>
                  </a:lnTo>
                  <a:lnTo>
                    <a:pt x="5027919" y="929"/>
                  </a:lnTo>
                  <a:lnTo>
                    <a:pt x="5031639" y="4649"/>
                  </a:lnTo>
                  <a:lnTo>
                    <a:pt x="5032569" y="6894"/>
                  </a:lnTo>
                  <a:lnTo>
                    <a:pt x="5032569" y="12155"/>
                  </a:lnTo>
                  <a:lnTo>
                    <a:pt x="5031639" y="14400"/>
                  </a:lnTo>
                  <a:lnTo>
                    <a:pt x="5027919" y="18120"/>
                  </a:lnTo>
                  <a:lnTo>
                    <a:pt x="5025674" y="19049"/>
                  </a:lnTo>
                  <a:lnTo>
                    <a:pt x="4925164" y="19049"/>
                  </a:lnTo>
                  <a:lnTo>
                    <a:pt x="4922919" y="18120"/>
                  </a:lnTo>
                  <a:lnTo>
                    <a:pt x="4919199" y="14400"/>
                  </a:lnTo>
                  <a:lnTo>
                    <a:pt x="4918269" y="12155"/>
                  </a:lnTo>
                  <a:lnTo>
                    <a:pt x="4918269" y="6894"/>
                  </a:lnTo>
                  <a:lnTo>
                    <a:pt x="4919199" y="4649"/>
                  </a:lnTo>
                  <a:lnTo>
                    <a:pt x="4922919" y="929"/>
                  </a:lnTo>
                  <a:lnTo>
                    <a:pt x="4925164" y="0"/>
                  </a:lnTo>
                  <a:close/>
                </a:path>
                <a:path w="5433059" h="19050">
                  <a:moveTo>
                    <a:pt x="4791814" y="0"/>
                  </a:moveTo>
                  <a:lnTo>
                    <a:pt x="4892324" y="0"/>
                  </a:lnTo>
                  <a:lnTo>
                    <a:pt x="4894569" y="929"/>
                  </a:lnTo>
                  <a:lnTo>
                    <a:pt x="4898289" y="4649"/>
                  </a:lnTo>
                  <a:lnTo>
                    <a:pt x="4899219" y="6894"/>
                  </a:lnTo>
                  <a:lnTo>
                    <a:pt x="4899219" y="12155"/>
                  </a:lnTo>
                  <a:lnTo>
                    <a:pt x="4898289" y="14400"/>
                  </a:lnTo>
                  <a:lnTo>
                    <a:pt x="4894569" y="18120"/>
                  </a:lnTo>
                  <a:lnTo>
                    <a:pt x="4892324" y="19049"/>
                  </a:lnTo>
                  <a:lnTo>
                    <a:pt x="4791814" y="19049"/>
                  </a:lnTo>
                  <a:lnTo>
                    <a:pt x="4789569" y="18120"/>
                  </a:lnTo>
                  <a:lnTo>
                    <a:pt x="4785849" y="14400"/>
                  </a:lnTo>
                  <a:lnTo>
                    <a:pt x="4784919" y="12155"/>
                  </a:lnTo>
                  <a:lnTo>
                    <a:pt x="4784919" y="6894"/>
                  </a:lnTo>
                  <a:lnTo>
                    <a:pt x="4785849" y="4649"/>
                  </a:lnTo>
                  <a:lnTo>
                    <a:pt x="4789569" y="929"/>
                  </a:lnTo>
                  <a:lnTo>
                    <a:pt x="4791814" y="0"/>
                  </a:lnTo>
                  <a:close/>
                </a:path>
                <a:path w="5433059" h="19050">
                  <a:moveTo>
                    <a:pt x="4658464" y="0"/>
                  </a:moveTo>
                  <a:lnTo>
                    <a:pt x="4758974" y="0"/>
                  </a:lnTo>
                  <a:lnTo>
                    <a:pt x="4761219" y="929"/>
                  </a:lnTo>
                  <a:lnTo>
                    <a:pt x="4764939" y="4649"/>
                  </a:lnTo>
                  <a:lnTo>
                    <a:pt x="4765869" y="6894"/>
                  </a:lnTo>
                  <a:lnTo>
                    <a:pt x="4765869" y="12155"/>
                  </a:lnTo>
                  <a:lnTo>
                    <a:pt x="4764939" y="14400"/>
                  </a:lnTo>
                  <a:lnTo>
                    <a:pt x="4761219" y="18120"/>
                  </a:lnTo>
                  <a:lnTo>
                    <a:pt x="4758974" y="19049"/>
                  </a:lnTo>
                  <a:lnTo>
                    <a:pt x="4658464" y="19049"/>
                  </a:lnTo>
                  <a:lnTo>
                    <a:pt x="4656219" y="18120"/>
                  </a:lnTo>
                  <a:lnTo>
                    <a:pt x="4652499" y="14400"/>
                  </a:lnTo>
                  <a:lnTo>
                    <a:pt x="4651569" y="12155"/>
                  </a:lnTo>
                  <a:lnTo>
                    <a:pt x="4651569" y="6894"/>
                  </a:lnTo>
                  <a:lnTo>
                    <a:pt x="4652499" y="4649"/>
                  </a:lnTo>
                  <a:lnTo>
                    <a:pt x="4656219" y="929"/>
                  </a:lnTo>
                  <a:lnTo>
                    <a:pt x="4658464" y="0"/>
                  </a:lnTo>
                  <a:close/>
                </a:path>
                <a:path w="5433059" h="19050">
                  <a:moveTo>
                    <a:pt x="4525114" y="0"/>
                  </a:moveTo>
                  <a:lnTo>
                    <a:pt x="4625624" y="0"/>
                  </a:lnTo>
                  <a:lnTo>
                    <a:pt x="4627869" y="929"/>
                  </a:lnTo>
                  <a:lnTo>
                    <a:pt x="4631589" y="4649"/>
                  </a:lnTo>
                  <a:lnTo>
                    <a:pt x="4632519" y="6894"/>
                  </a:lnTo>
                  <a:lnTo>
                    <a:pt x="4632519" y="12155"/>
                  </a:lnTo>
                  <a:lnTo>
                    <a:pt x="4631589" y="14400"/>
                  </a:lnTo>
                  <a:lnTo>
                    <a:pt x="4627869" y="18120"/>
                  </a:lnTo>
                  <a:lnTo>
                    <a:pt x="4625624" y="19049"/>
                  </a:lnTo>
                  <a:lnTo>
                    <a:pt x="4525114" y="19049"/>
                  </a:lnTo>
                  <a:lnTo>
                    <a:pt x="4522869" y="18120"/>
                  </a:lnTo>
                  <a:lnTo>
                    <a:pt x="4519149" y="14400"/>
                  </a:lnTo>
                  <a:lnTo>
                    <a:pt x="4518219" y="12155"/>
                  </a:lnTo>
                  <a:lnTo>
                    <a:pt x="4518219" y="6894"/>
                  </a:lnTo>
                  <a:lnTo>
                    <a:pt x="4519149" y="4649"/>
                  </a:lnTo>
                  <a:lnTo>
                    <a:pt x="4522869" y="929"/>
                  </a:lnTo>
                  <a:lnTo>
                    <a:pt x="4525114" y="0"/>
                  </a:lnTo>
                  <a:close/>
                </a:path>
                <a:path w="5433059" h="19050">
                  <a:moveTo>
                    <a:pt x="4391764" y="0"/>
                  </a:moveTo>
                  <a:lnTo>
                    <a:pt x="4492274" y="0"/>
                  </a:lnTo>
                  <a:lnTo>
                    <a:pt x="4494519" y="929"/>
                  </a:lnTo>
                  <a:lnTo>
                    <a:pt x="4498239" y="4649"/>
                  </a:lnTo>
                  <a:lnTo>
                    <a:pt x="4499169" y="6894"/>
                  </a:lnTo>
                  <a:lnTo>
                    <a:pt x="4499169" y="12155"/>
                  </a:lnTo>
                  <a:lnTo>
                    <a:pt x="4498239" y="14400"/>
                  </a:lnTo>
                  <a:lnTo>
                    <a:pt x="4494519" y="18120"/>
                  </a:lnTo>
                  <a:lnTo>
                    <a:pt x="4492274" y="19049"/>
                  </a:lnTo>
                  <a:lnTo>
                    <a:pt x="4391764" y="19049"/>
                  </a:lnTo>
                  <a:lnTo>
                    <a:pt x="4389519" y="18120"/>
                  </a:lnTo>
                  <a:lnTo>
                    <a:pt x="4385799" y="14400"/>
                  </a:lnTo>
                  <a:lnTo>
                    <a:pt x="4384869" y="12155"/>
                  </a:lnTo>
                  <a:lnTo>
                    <a:pt x="4384869" y="6894"/>
                  </a:lnTo>
                  <a:lnTo>
                    <a:pt x="4385799" y="4649"/>
                  </a:lnTo>
                  <a:lnTo>
                    <a:pt x="4389519" y="929"/>
                  </a:lnTo>
                  <a:lnTo>
                    <a:pt x="4391764" y="0"/>
                  </a:lnTo>
                  <a:close/>
                </a:path>
                <a:path w="5433059" h="19050">
                  <a:moveTo>
                    <a:pt x="4258414" y="0"/>
                  </a:moveTo>
                  <a:lnTo>
                    <a:pt x="4358924" y="0"/>
                  </a:lnTo>
                  <a:lnTo>
                    <a:pt x="4361169" y="929"/>
                  </a:lnTo>
                  <a:lnTo>
                    <a:pt x="4364889" y="4649"/>
                  </a:lnTo>
                  <a:lnTo>
                    <a:pt x="4365819" y="6894"/>
                  </a:lnTo>
                  <a:lnTo>
                    <a:pt x="4365819" y="12155"/>
                  </a:lnTo>
                  <a:lnTo>
                    <a:pt x="4364889" y="14400"/>
                  </a:lnTo>
                  <a:lnTo>
                    <a:pt x="4361169" y="18120"/>
                  </a:lnTo>
                  <a:lnTo>
                    <a:pt x="4358924" y="19049"/>
                  </a:lnTo>
                  <a:lnTo>
                    <a:pt x="4258414" y="19049"/>
                  </a:lnTo>
                  <a:lnTo>
                    <a:pt x="4256169" y="18120"/>
                  </a:lnTo>
                  <a:lnTo>
                    <a:pt x="4252449" y="14400"/>
                  </a:lnTo>
                  <a:lnTo>
                    <a:pt x="4251519" y="12155"/>
                  </a:lnTo>
                  <a:lnTo>
                    <a:pt x="4251519" y="6894"/>
                  </a:lnTo>
                  <a:lnTo>
                    <a:pt x="4252449" y="4649"/>
                  </a:lnTo>
                  <a:lnTo>
                    <a:pt x="4256169" y="929"/>
                  </a:lnTo>
                  <a:lnTo>
                    <a:pt x="4258414" y="0"/>
                  </a:lnTo>
                  <a:close/>
                </a:path>
                <a:path w="5433059" h="19050">
                  <a:moveTo>
                    <a:pt x="4125064" y="0"/>
                  </a:moveTo>
                  <a:lnTo>
                    <a:pt x="4225574" y="0"/>
                  </a:lnTo>
                  <a:lnTo>
                    <a:pt x="4227819" y="929"/>
                  </a:lnTo>
                  <a:lnTo>
                    <a:pt x="4231539" y="4649"/>
                  </a:lnTo>
                  <a:lnTo>
                    <a:pt x="4232469" y="6894"/>
                  </a:lnTo>
                  <a:lnTo>
                    <a:pt x="4232469" y="12155"/>
                  </a:lnTo>
                  <a:lnTo>
                    <a:pt x="4231539" y="14400"/>
                  </a:lnTo>
                  <a:lnTo>
                    <a:pt x="4227819" y="18120"/>
                  </a:lnTo>
                  <a:lnTo>
                    <a:pt x="4225574" y="19049"/>
                  </a:lnTo>
                  <a:lnTo>
                    <a:pt x="4125064" y="19049"/>
                  </a:lnTo>
                  <a:lnTo>
                    <a:pt x="4122819" y="18120"/>
                  </a:lnTo>
                  <a:lnTo>
                    <a:pt x="4119099" y="14400"/>
                  </a:lnTo>
                  <a:lnTo>
                    <a:pt x="4118169" y="12155"/>
                  </a:lnTo>
                  <a:lnTo>
                    <a:pt x="4118169" y="6894"/>
                  </a:lnTo>
                  <a:lnTo>
                    <a:pt x="4119099" y="4649"/>
                  </a:lnTo>
                  <a:lnTo>
                    <a:pt x="4122819" y="929"/>
                  </a:lnTo>
                  <a:lnTo>
                    <a:pt x="4125064" y="0"/>
                  </a:lnTo>
                  <a:close/>
                </a:path>
                <a:path w="5433059" h="19050">
                  <a:moveTo>
                    <a:pt x="3991714" y="0"/>
                  </a:moveTo>
                  <a:lnTo>
                    <a:pt x="4092224" y="0"/>
                  </a:lnTo>
                  <a:lnTo>
                    <a:pt x="4094469" y="929"/>
                  </a:lnTo>
                  <a:lnTo>
                    <a:pt x="4098189" y="4649"/>
                  </a:lnTo>
                  <a:lnTo>
                    <a:pt x="4099119" y="6894"/>
                  </a:lnTo>
                  <a:lnTo>
                    <a:pt x="4099119" y="12155"/>
                  </a:lnTo>
                  <a:lnTo>
                    <a:pt x="4098189" y="14400"/>
                  </a:lnTo>
                  <a:lnTo>
                    <a:pt x="4094469" y="18120"/>
                  </a:lnTo>
                  <a:lnTo>
                    <a:pt x="4092224" y="19049"/>
                  </a:lnTo>
                  <a:lnTo>
                    <a:pt x="3991714" y="19049"/>
                  </a:lnTo>
                  <a:lnTo>
                    <a:pt x="3989469" y="18120"/>
                  </a:lnTo>
                  <a:lnTo>
                    <a:pt x="3985749" y="14400"/>
                  </a:lnTo>
                  <a:lnTo>
                    <a:pt x="3984819" y="12155"/>
                  </a:lnTo>
                  <a:lnTo>
                    <a:pt x="3984819" y="6894"/>
                  </a:lnTo>
                  <a:lnTo>
                    <a:pt x="3985749" y="4649"/>
                  </a:lnTo>
                  <a:lnTo>
                    <a:pt x="3989469" y="929"/>
                  </a:lnTo>
                  <a:lnTo>
                    <a:pt x="3991714" y="0"/>
                  </a:lnTo>
                  <a:close/>
                </a:path>
                <a:path w="5433059" h="19050">
                  <a:moveTo>
                    <a:pt x="3858364" y="0"/>
                  </a:moveTo>
                  <a:lnTo>
                    <a:pt x="3958874" y="0"/>
                  </a:lnTo>
                  <a:lnTo>
                    <a:pt x="3961119" y="929"/>
                  </a:lnTo>
                  <a:lnTo>
                    <a:pt x="3964839" y="4649"/>
                  </a:lnTo>
                  <a:lnTo>
                    <a:pt x="3965769" y="6894"/>
                  </a:lnTo>
                  <a:lnTo>
                    <a:pt x="3965769" y="12155"/>
                  </a:lnTo>
                  <a:lnTo>
                    <a:pt x="3964839" y="14400"/>
                  </a:lnTo>
                  <a:lnTo>
                    <a:pt x="3961119" y="18120"/>
                  </a:lnTo>
                  <a:lnTo>
                    <a:pt x="3958874" y="19049"/>
                  </a:lnTo>
                  <a:lnTo>
                    <a:pt x="3858364" y="19049"/>
                  </a:lnTo>
                  <a:lnTo>
                    <a:pt x="3856119" y="18120"/>
                  </a:lnTo>
                  <a:lnTo>
                    <a:pt x="3852399" y="14400"/>
                  </a:lnTo>
                  <a:lnTo>
                    <a:pt x="3851469" y="12155"/>
                  </a:lnTo>
                  <a:lnTo>
                    <a:pt x="3851469" y="6894"/>
                  </a:lnTo>
                  <a:lnTo>
                    <a:pt x="3852399" y="4649"/>
                  </a:lnTo>
                  <a:lnTo>
                    <a:pt x="3856119" y="929"/>
                  </a:lnTo>
                  <a:lnTo>
                    <a:pt x="3858364" y="0"/>
                  </a:lnTo>
                  <a:close/>
                </a:path>
                <a:path w="5433059" h="19050">
                  <a:moveTo>
                    <a:pt x="3725014" y="0"/>
                  </a:moveTo>
                  <a:lnTo>
                    <a:pt x="3825524" y="0"/>
                  </a:lnTo>
                  <a:lnTo>
                    <a:pt x="3827769" y="929"/>
                  </a:lnTo>
                  <a:lnTo>
                    <a:pt x="3831489" y="4649"/>
                  </a:lnTo>
                  <a:lnTo>
                    <a:pt x="3832419" y="6894"/>
                  </a:lnTo>
                  <a:lnTo>
                    <a:pt x="3832419" y="12155"/>
                  </a:lnTo>
                  <a:lnTo>
                    <a:pt x="3831489" y="14400"/>
                  </a:lnTo>
                  <a:lnTo>
                    <a:pt x="3827769" y="18120"/>
                  </a:lnTo>
                  <a:lnTo>
                    <a:pt x="3825524" y="19049"/>
                  </a:lnTo>
                  <a:lnTo>
                    <a:pt x="3725014" y="19049"/>
                  </a:lnTo>
                  <a:lnTo>
                    <a:pt x="3722769" y="18120"/>
                  </a:lnTo>
                  <a:lnTo>
                    <a:pt x="3719049" y="14400"/>
                  </a:lnTo>
                  <a:lnTo>
                    <a:pt x="3718119" y="12155"/>
                  </a:lnTo>
                  <a:lnTo>
                    <a:pt x="3718119" y="6894"/>
                  </a:lnTo>
                  <a:lnTo>
                    <a:pt x="3719049" y="4649"/>
                  </a:lnTo>
                  <a:lnTo>
                    <a:pt x="3722769" y="929"/>
                  </a:lnTo>
                  <a:lnTo>
                    <a:pt x="3725014" y="0"/>
                  </a:lnTo>
                  <a:close/>
                </a:path>
                <a:path w="5433059" h="19050">
                  <a:moveTo>
                    <a:pt x="3591664" y="0"/>
                  </a:moveTo>
                  <a:lnTo>
                    <a:pt x="3692174" y="0"/>
                  </a:lnTo>
                  <a:lnTo>
                    <a:pt x="3694419" y="929"/>
                  </a:lnTo>
                  <a:lnTo>
                    <a:pt x="3698139" y="4649"/>
                  </a:lnTo>
                  <a:lnTo>
                    <a:pt x="3699069" y="6894"/>
                  </a:lnTo>
                  <a:lnTo>
                    <a:pt x="3699069" y="12155"/>
                  </a:lnTo>
                  <a:lnTo>
                    <a:pt x="3698139" y="14400"/>
                  </a:lnTo>
                  <a:lnTo>
                    <a:pt x="3694419" y="18120"/>
                  </a:lnTo>
                  <a:lnTo>
                    <a:pt x="3692174" y="19049"/>
                  </a:lnTo>
                  <a:lnTo>
                    <a:pt x="3591664" y="19049"/>
                  </a:lnTo>
                  <a:lnTo>
                    <a:pt x="3589419" y="18120"/>
                  </a:lnTo>
                  <a:lnTo>
                    <a:pt x="3585699" y="14400"/>
                  </a:lnTo>
                  <a:lnTo>
                    <a:pt x="3584769" y="12155"/>
                  </a:lnTo>
                  <a:lnTo>
                    <a:pt x="3584769" y="6894"/>
                  </a:lnTo>
                  <a:lnTo>
                    <a:pt x="3585699" y="4649"/>
                  </a:lnTo>
                  <a:lnTo>
                    <a:pt x="3589419" y="929"/>
                  </a:lnTo>
                  <a:lnTo>
                    <a:pt x="3591664" y="0"/>
                  </a:lnTo>
                  <a:close/>
                </a:path>
                <a:path w="5433059" h="19050">
                  <a:moveTo>
                    <a:pt x="3458314" y="0"/>
                  </a:moveTo>
                  <a:lnTo>
                    <a:pt x="3558824" y="0"/>
                  </a:lnTo>
                  <a:lnTo>
                    <a:pt x="3561069" y="929"/>
                  </a:lnTo>
                  <a:lnTo>
                    <a:pt x="3564789" y="4649"/>
                  </a:lnTo>
                  <a:lnTo>
                    <a:pt x="3565719" y="6894"/>
                  </a:lnTo>
                  <a:lnTo>
                    <a:pt x="3565719" y="12155"/>
                  </a:lnTo>
                  <a:lnTo>
                    <a:pt x="3564789" y="14400"/>
                  </a:lnTo>
                  <a:lnTo>
                    <a:pt x="3561069" y="18120"/>
                  </a:lnTo>
                  <a:lnTo>
                    <a:pt x="3558824" y="19049"/>
                  </a:lnTo>
                  <a:lnTo>
                    <a:pt x="3458314" y="19049"/>
                  </a:lnTo>
                  <a:lnTo>
                    <a:pt x="3456069" y="18120"/>
                  </a:lnTo>
                  <a:lnTo>
                    <a:pt x="3452349" y="14400"/>
                  </a:lnTo>
                  <a:lnTo>
                    <a:pt x="3451419" y="12155"/>
                  </a:lnTo>
                  <a:lnTo>
                    <a:pt x="3451419" y="6894"/>
                  </a:lnTo>
                  <a:lnTo>
                    <a:pt x="3452349" y="4649"/>
                  </a:lnTo>
                  <a:lnTo>
                    <a:pt x="3456069" y="929"/>
                  </a:lnTo>
                  <a:lnTo>
                    <a:pt x="3458314" y="0"/>
                  </a:lnTo>
                  <a:close/>
                </a:path>
                <a:path w="5433059" h="19050">
                  <a:moveTo>
                    <a:pt x="3324964" y="0"/>
                  </a:moveTo>
                  <a:lnTo>
                    <a:pt x="3425474" y="0"/>
                  </a:lnTo>
                  <a:lnTo>
                    <a:pt x="3427719" y="929"/>
                  </a:lnTo>
                  <a:lnTo>
                    <a:pt x="3431439" y="4649"/>
                  </a:lnTo>
                  <a:lnTo>
                    <a:pt x="3432369" y="6894"/>
                  </a:lnTo>
                  <a:lnTo>
                    <a:pt x="3432369" y="12155"/>
                  </a:lnTo>
                  <a:lnTo>
                    <a:pt x="3431439" y="14400"/>
                  </a:lnTo>
                  <a:lnTo>
                    <a:pt x="3427719" y="18120"/>
                  </a:lnTo>
                  <a:lnTo>
                    <a:pt x="3425474" y="19049"/>
                  </a:lnTo>
                  <a:lnTo>
                    <a:pt x="3324964" y="19049"/>
                  </a:lnTo>
                  <a:lnTo>
                    <a:pt x="3322719" y="18120"/>
                  </a:lnTo>
                  <a:lnTo>
                    <a:pt x="3318999" y="14400"/>
                  </a:lnTo>
                  <a:lnTo>
                    <a:pt x="3318069" y="12155"/>
                  </a:lnTo>
                  <a:lnTo>
                    <a:pt x="3318069" y="6894"/>
                  </a:lnTo>
                  <a:lnTo>
                    <a:pt x="3318999" y="4649"/>
                  </a:lnTo>
                  <a:lnTo>
                    <a:pt x="3322719" y="929"/>
                  </a:lnTo>
                  <a:lnTo>
                    <a:pt x="3324964" y="0"/>
                  </a:lnTo>
                  <a:close/>
                </a:path>
                <a:path w="5433059" h="19050">
                  <a:moveTo>
                    <a:pt x="3191614" y="0"/>
                  </a:moveTo>
                  <a:lnTo>
                    <a:pt x="3292124" y="0"/>
                  </a:lnTo>
                  <a:lnTo>
                    <a:pt x="3294369" y="929"/>
                  </a:lnTo>
                  <a:lnTo>
                    <a:pt x="3298089" y="4649"/>
                  </a:lnTo>
                  <a:lnTo>
                    <a:pt x="3299019" y="6894"/>
                  </a:lnTo>
                  <a:lnTo>
                    <a:pt x="3299019" y="12155"/>
                  </a:lnTo>
                  <a:lnTo>
                    <a:pt x="3298089" y="14400"/>
                  </a:lnTo>
                  <a:lnTo>
                    <a:pt x="3294369" y="18120"/>
                  </a:lnTo>
                  <a:lnTo>
                    <a:pt x="3292124" y="19049"/>
                  </a:lnTo>
                  <a:lnTo>
                    <a:pt x="3191614" y="19049"/>
                  </a:lnTo>
                  <a:lnTo>
                    <a:pt x="3189369" y="18120"/>
                  </a:lnTo>
                  <a:lnTo>
                    <a:pt x="3185649" y="14400"/>
                  </a:lnTo>
                  <a:lnTo>
                    <a:pt x="3184719" y="12155"/>
                  </a:lnTo>
                  <a:lnTo>
                    <a:pt x="3184719" y="6894"/>
                  </a:lnTo>
                  <a:lnTo>
                    <a:pt x="3185649" y="4649"/>
                  </a:lnTo>
                  <a:lnTo>
                    <a:pt x="3189369" y="929"/>
                  </a:lnTo>
                  <a:lnTo>
                    <a:pt x="3191614" y="0"/>
                  </a:lnTo>
                  <a:close/>
                </a:path>
                <a:path w="5433059" h="19050">
                  <a:moveTo>
                    <a:pt x="3058264" y="0"/>
                  </a:moveTo>
                  <a:lnTo>
                    <a:pt x="3158774" y="0"/>
                  </a:lnTo>
                  <a:lnTo>
                    <a:pt x="3161019" y="929"/>
                  </a:lnTo>
                  <a:lnTo>
                    <a:pt x="3164739" y="4649"/>
                  </a:lnTo>
                  <a:lnTo>
                    <a:pt x="3165669" y="6894"/>
                  </a:lnTo>
                  <a:lnTo>
                    <a:pt x="3165669" y="12155"/>
                  </a:lnTo>
                  <a:lnTo>
                    <a:pt x="3164739" y="14400"/>
                  </a:lnTo>
                  <a:lnTo>
                    <a:pt x="3161019" y="18120"/>
                  </a:lnTo>
                  <a:lnTo>
                    <a:pt x="3158774" y="19049"/>
                  </a:lnTo>
                  <a:lnTo>
                    <a:pt x="3058264" y="19049"/>
                  </a:lnTo>
                  <a:lnTo>
                    <a:pt x="3056019" y="18120"/>
                  </a:lnTo>
                  <a:lnTo>
                    <a:pt x="3052299" y="14400"/>
                  </a:lnTo>
                  <a:lnTo>
                    <a:pt x="3051369" y="12155"/>
                  </a:lnTo>
                  <a:lnTo>
                    <a:pt x="3051369" y="6894"/>
                  </a:lnTo>
                  <a:lnTo>
                    <a:pt x="3052299" y="4649"/>
                  </a:lnTo>
                  <a:lnTo>
                    <a:pt x="3056019" y="929"/>
                  </a:lnTo>
                  <a:lnTo>
                    <a:pt x="3058264" y="0"/>
                  </a:lnTo>
                  <a:close/>
                </a:path>
                <a:path w="5433059" h="19050">
                  <a:moveTo>
                    <a:pt x="2924914" y="0"/>
                  </a:moveTo>
                  <a:lnTo>
                    <a:pt x="3025424" y="0"/>
                  </a:lnTo>
                  <a:lnTo>
                    <a:pt x="3027669" y="929"/>
                  </a:lnTo>
                  <a:lnTo>
                    <a:pt x="3031389" y="4649"/>
                  </a:lnTo>
                  <a:lnTo>
                    <a:pt x="3032319" y="6894"/>
                  </a:lnTo>
                  <a:lnTo>
                    <a:pt x="3032319" y="12155"/>
                  </a:lnTo>
                  <a:lnTo>
                    <a:pt x="3031389" y="14400"/>
                  </a:lnTo>
                  <a:lnTo>
                    <a:pt x="3027669" y="18120"/>
                  </a:lnTo>
                  <a:lnTo>
                    <a:pt x="3025424" y="19049"/>
                  </a:lnTo>
                  <a:lnTo>
                    <a:pt x="2924914" y="19049"/>
                  </a:lnTo>
                  <a:lnTo>
                    <a:pt x="2922669" y="18120"/>
                  </a:lnTo>
                  <a:lnTo>
                    <a:pt x="2918949" y="14400"/>
                  </a:lnTo>
                  <a:lnTo>
                    <a:pt x="2918019" y="12155"/>
                  </a:lnTo>
                  <a:lnTo>
                    <a:pt x="2918019" y="6894"/>
                  </a:lnTo>
                  <a:lnTo>
                    <a:pt x="2918949" y="4649"/>
                  </a:lnTo>
                  <a:lnTo>
                    <a:pt x="2922669" y="929"/>
                  </a:lnTo>
                  <a:lnTo>
                    <a:pt x="2924914" y="0"/>
                  </a:lnTo>
                  <a:close/>
                </a:path>
                <a:path w="5433059" h="19050">
                  <a:moveTo>
                    <a:pt x="2791564" y="0"/>
                  </a:moveTo>
                  <a:lnTo>
                    <a:pt x="2892074" y="0"/>
                  </a:lnTo>
                  <a:lnTo>
                    <a:pt x="2894320" y="929"/>
                  </a:lnTo>
                  <a:lnTo>
                    <a:pt x="2898039" y="4649"/>
                  </a:lnTo>
                  <a:lnTo>
                    <a:pt x="2898969" y="6894"/>
                  </a:lnTo>
                  <a:lnTo>
                    <a:pt x="2898969" y="12155"/>
                  </a:lnTo>
                  <a:lnTo>
                    <a:pt x="2898039" y="14400"/>
                  </a:lnTo>
                  <a:lnTo>
                    <a:pt x="2894320" y="18120"/>
                  </a:lnTo>
                  <a:lnTo>
                    <a:pt x="2892074" y="19049"/>
                  </a:lnTo>
                  <a:lnTo>
                    <a:pt x="2791564" y="19049"/>
                  </a:lnTo>
                  <a:lnTo>
                    <a:pt x="2789319" y="18120"/>
                  </a:lnTo>
                  <a:lnTo>
                    <a:pt x="2785599" y="14400"/>
                  </a:lnTo>
                  <a:lnTo>
                    <a:pt x="2784669" y="12155"/>
                  </a:lnTo>
                  <a:lnTo>
                    <a:pt x="2784669" y="6894"/>
                  </a:lnTo>
                  <a:lnTo>
                    <a:pt x="2785599" y="4649"/>
                  </a:lnTo>
                  <a:lnTo>
                    <a:pt x="2789319" y="929"/>
                  </a:lnTo>
                  <a:lnTo>
                    <a:pt x="2791564" y="0"/>
                  </a:lnTo>
                  <a:close/>
                </a:path>
                <a:path w="5433059" h="19050">
                  <a:moveTo>
                    <a:pt x="2658214" y="0"/>
                  </a:moveTo>
                  <a:lnTo>
                    <a:pt x="2758724" y="0"/>
                  </a:lnTo>
                  <a:lnTo>
                    <a:pt x="2760969" y="929"/>
                  </a:lnTo>
                  <a:lnTo>
                    <a:pt x="2764689" y="4649"/>
                  </a:lnTo>
                  <a:lnTo>
                    <a:pt x="2765619" y="6894"/>
                  </a:lnTo>
                  <a:lnTo>
                    <a:pt x="2765619" y="12155"/>
                  </a:lnTo>
                  <a:lnTo>
                    <a:pt x="2764689" y="14400"/>
                  </a:lnTo>
                  <a:lnTo>
                    <a:pt x="2760969" y="18120"/>
                  </a:lnTo>
                  <a:lnTo>
                    <a:pt x="2758724" y="19049"/>
                  </a:lnTo>
                  <a:lnTo>
                    <a:pt x="2658214" y="19049"/>
                  </a:lnTo>
                  <a:lnTo>
                    <a:pt x="2655969" y="18120"/>
                  </a:lnTo>
                  <a:lnTo>
                    <a:pt x="2652249" y="14400"/>
                  </a:lnTo>
                  <a:lnTo>
                    <a:pt x="2651319" y="12155"/>
                  </a:lnTo>
                  <a:lnTo>
                    <a:pt x="2651319" y="6894"/>
                  </a:lnTo>
                  <a:lnTo>
                    <a:pt x="2652249" y="4649"/>
                  </a:lnTo>
                  <a:lnTo>
                    <a:pt x="2655969" y="929"/>
                  </a:lnTo>
                  <a:lnTo>
                    <a:pt x="2658214" y="0"/>
                  </a:lnTo>
                  <a:close/>
                </a:path>
                <a:path w="5433059" h="19050">
                  <a:moveTo>
                    <a:pt x="2524864" y="0"/>
                  </a:moveTo>
                  <a:lnTo>
                    <a:pt x="2625374" y="0"/>
                  </a:lnTo>
                  <a:lnTo>
                    <a:pt x="2627620" y="929"/>
                  </a:lnTo>
                  <a:lnTo>
                    <a:pt x="2631339" y="4649"/>
                  </a:lnTo>
                  <a:lnTo>
                    <a:pt x="2632269" y="6894"/>
                  </a:lnTo>
                  <a:lnTo>
                    <a:pt x="2632269" y="12155"/>
                  </a:lnTo>
                  <a:lnTo>
                    <a:pt x="2631339" y="14400"/>
                  </a:lnTo>
                  <a:lnTo>
                    <a:pt x="2627620" y="18120"/>
                  </a:lnTo>
                  <a:lnTo>
                    <a:pt x="2625374" y="19049"/>
                  </a:lnTo>
                  <a:lnTo>
                    <a:pt x="2524864" y="19049"/>
                  </a:lnTo>
                  <a:lnTo>
                    <a:pt x="2522619" y="18120"/>
                  </a:lnTo>
                  <a:lnTo>
                    <a:pt x="2518899" y="14400"/>
                  </a:lnTo>
                  <a:lnTo>
                    <a:pt x="2517969" y="12155"/>
                  </a:lnTo>
                  <a:lnTo>
                    <a:pt x="2517969" y="6894"/>
                  </a:lnTo>
                  <a:lnTo>
                    <a:pt x="2518899" y="4649"/>
                  </a:lnTo>
                  <a:lnTo>
                    <a:pt x="2522619" y="929"/>
                  </a:lnTo>
                  <a:lnTo>
                    <a:pt x="2524864" y="0"/>
                  </a:lnTo>
                  <a:close/>
                </a:path>
                <a:path w="5433059" h="19050">
                  <a:moveTo>
                    <a:pt x="2391514" y="0"/>
                  </a:moveTo>
                  <a:lnTo>
                    <a:pt x="2492024" y="0"/>
                  </a:lnTo>
                  <a:lnTo>
                    <a:pt x="2494270" y="929"/>
                  </a:lnTo>
                  <a:lnTo>
                    <a:pt x="2497989" y="4649"/>
                  </a:lnTo>
                  <a:lnTo>
                    <a:pt x="2498919" y="6894"/>
                  </a:lnTo>
                  <a:lnTo>
                    <a:pt x="2498919" y="12155"/>
                  </a:lnTo>
                  <a:lnTo>
                    <a:pt x="2497989" y="14400"/>
                  </a:lnTo>
                  <a:lnTo>
                    <a:pt x="2494270" y="18120"/>
                  </a:lnTo>
                  <a:lnTo>
                    <a:pt x="2492024" y="19049"/>
                  </a:lnTo>
                  <a:lnTo>
                    <a:pt x="2391514" y="19049"/>
                  </a:lnTo>
                  <a:lnTo>
                    <a:pt x="2389269" y="18120"/>
                  </a:lnTo>
                  <a:lnTo>
                    <a:pt x="2385549" y="14400"/>
                  </a:lnTo>
                  <a:lnTo>
                    <a:pt x="2384619" y="12155"/>
                  </a:lnTo>
                  <a:lnTo>
                    <a:pt x="2384619" y="6894"/>
                  </a:lnTo>
                  <a:lnTo>
                    <a:pt x="2385549" y="4649"/>
                  </a:lnTo>
                  <a:lnTo>
                    <a:pt x="2389269" y="929"/>
                  </a:lnTo>
                  <a:lnTo>
                    <a:pt x="2391514" y="0"/>
                  </a:lnTo>
                  <a:close/>
                </a:path>
                <a:path w="5433059" h="19050">
                  <a:moveTo>
                    <a:pt x="2258164" y="0"/>
                  </a:moveTo>
                  <a:lnTo>
                    <a:pt x="2358674" y="0"/>
                  </a:lnTo>
                  <a:lnTo>
                    <a:pt x="2360919" y="929"/>
                  </a:lnTo>
                  <a:lnTo>
                    <a:pt x="2364639" y="4649"/>
                  </a:lnTo>
                  <a:lnTo>
                    <a:pt x="2365569" y="6894"/>
                  </a:lnTo>
                  <a:lnTo>
                    <a:pt x="2365569" y="12155"/>
                  </a:lnTo>
                  <a:lnTo>
                    <a:pt x="2364639" y="14400"/>
                  </a:lnTo>
                  <a:lnTo>
                    <a:pt x="2360919" y="18120"/>
                  </a:lnTo>
                  <a:lnTo>
                    <a:pt x="2358674" y="19049"/>
                  </a:lnTo>
                  <a:lnTo>
                    <a:pt x="2258164" y="19049"/>
                  </a:lnTo>
                  <a:lnTo>
                    <a:pt x="2255919" y="18120"/>
                  </a:lnTo>
                  <a:lnTo>
                    <a:pt x="2252199" y="14400"/>
                  </a:lnTo>
                  <a:lnTo>
                    <a:pt x="2251269" y="12155"/>
                  </a:lnTo>
                  <a:lnTo>
                    <a:pt x="2251269" y="6894"/>
                  </a:lnTo>
                  <a:lnTo>
                    <a:pt x="2252199" y="4649"/>
                  </a:lnTo>
                  <a:lnTo>
                    <a:pt x="2255919" y="929"/>
                  </a:lnTo>
                  <a:lnTo>
                    <a:pt x="2258164" y="0"/>
                  </a:lnTo>
                  <a:close/>
                </a:path>
                <a:path w="5433059" h="19050">
                  <a:moveTo>
                    <a:pt x="2124814" y="0"/>
                  </a:moveTo>
                  <a:lnTo>
                    <a:pt x="2225324" y="0"/>
                  </a:lnTo>
                  <a:lnTo>
                    <a:pt x="2227570" y="929"/>
                  </a:lnTo>
                  <a:lnTo>
                    <a:pt x="2231289" y="4649"/>
                  </a:lnTo>
                  <a:lnTo>
                    <a:pt x="2232219" y="6894"/>
                  </a:lnTo>
                  <a:lnTo>
                    <a:pt x="2232219" y="12155"/>
                  </a:lnTo>
                  <a:lnTo>
                    <a:pt x="2231289" y="14400"/>
                  </a:lnTo>
                  <a:lnTo>
                    <a:pt x="2227570" y="18120"/>
                  </a:lnTo>
                  <a:lnTo>
                    <a:pt x="2225324" y="19049"/>
                  </a:lnTo>
                  <a:lnTo>
                    <a:pt x="2124814" y="19049"/>
                  </a:lnTo>
                  <a:lnTo>
                    <a:pt x="2122569" y="18120"/>
                  </a:lnTo>
                  <a:lnTo>
                    <a:pt x="2118849" y="14400"/>
                  </a:lnTo>
                  <a:lnTo>
                    <a:pt x="2117919" y="12155"/>
                  </a:lnTo>
                  <a:lnTo>
                    <a:pt x="2117919" y="6894"/>
                  </a:lnTo>
                  <a:lnTo>
                    <a:pt x="2118849" y="4649"/>
                  </a:lnTo>
                  <a:lnTo>
                    <a:pt x="2122569" y="929"/>
                  </a:lnTo>
                  <a:lnTo>
                    <a:pt x="2124814" y="0"/>
                  </a:lnTo>
                  <a:close/>
                </a:path>
                <a:path w="5433059" h="19050">
                  <a:moveTo>
                    <a:pt x="1991464" y="0"/>
                  </a:moveTo>
                  <a:lnTo>
                    <a:pt x="2091974" y="0"/>
                  </a:lnTo>
                  <a:lnTo>
                    <a:pt x="2094220" y="929"/>
                  </a:lnTo>
                  <a:lnTo>
                    <a:pt x="2097939" y="4649"/>
                  </a:lnTo>
                  <a:lnTo>
                    <a:pt x="2098869" y="6894"/>
                  </a:lnTo>
                  <a:lnTo>
                    <a:pt x="2098869" y="12155"/>
                  </a:lnTo>
                  <a:lnTo>
                    <a:pt x="2097939" y="14400"/>
                  </a:lnTo>
                  <a:lnTo>
                    <a:pt x="2094220" y="18120"/>
                  </a:lnTo>
                  <a:lnTo>
                    <a:pt x="2091974" y="19049"/>
                  </a:lnTo>
                  <a:lnTo>
                    <a:pt x="1991464" y="19049"/>
                  </a:lnTo>
                  <a:lnTo>
                    <a:pt x="1989219" y="18120"/>
                  </a:lnTo>
                  <a:lnTo>
                    <a:pt x="1985499" y="14400"/>
                  </a:lnTo>
                  <a:lnTo>
                    <a:pt x="1984569" y="12155"/>
                  </a:lnTo>
                  <a:lnTo>
                    <a:pt x="1984569" y="6894"/>
                  </a:lnTo>
                  <a:lnTo>
                    <a:pt x="1985499" y="4649"/>
                  </a:lnTo>
                  <a:lnTo>
                    <a:pt x="1989219" y="929"/>
                  </a:lnTo>
                  <a:lnTo>
                    <a:pt x="1991464" y="0"/>
                  </a:lnTo>
                  <a:close/>
                </a:path>
                <a:path w="5433059" h="19050">
                  <a:moveTo>
                    <a:pt x="1858114" y="0"/>
                  </a:moveTo>
                  <a:lnTo>
                    <a:pt x="1958624" y="0"/>
                  </a:lnTo>
                  <a:lnTo>
                    <a:pt x="1960869" y="929"/>
                  </a:lnTo>
                  <a:lnTo>
                    <a:pt x="1964589" y="4649"/>
                  </a:lnTo>
                  <a:lnTo>
                    <a:pt x="1965519" y="6894"/>
                  </a:lnTo>
                  <a:lnTo>
                    <a:pt x="1965519" y="12155"/>
                  </a:lnTo>
                  <a:lnTo>
                    <a:pt x="1964589" y="14400"/>
                  </a:lnTo>
                  <a:lnTo>
                    <a:pt x="1960869" y="18120"/>
                  </a:lnTo>
                  <a:lnTo>
                    <a:pt x="1958624" y="19049"/>
                  </a:lnTo>
                  <a:lnTo>
                    <a:pt x="1858114" y="19049"/>
                  </a:lnTo>
                  <a:lnTo>
                    <a:pt x="1855869" y="18120"/>
                  </a:lnTo>
                  <a:lnTo>
                    <a:pt x="1852149" y="14400"/>
                  </a:lnTo>
                  <a:lnTo>
                    <a:pt x="1851219" y="12155"/>
                  </a:lnTo>
                  <a:lnTo>
                    <a:pt x="1851219" y="6894"/>
                  </a:lnTo>
                  <a:lnTo>
                    <a:pt x="1852149" y="4649"/>
                  </a:lnTo>
                  <a:lnTo>
                    <a:pt x="1855869" y="929"/>
                  </a:lnTo>
                  <a:lnTo>
                    <a:pt x="1858114" y="0"/>
                  </a:lnTo>
                  <a:close/>
                </a:path>
                <a:path w="5433059" h="19050">
                  <a:moveTo>
                    <a:pt x="1724764" y="0"/>
                  </a:moveTo>
                  <a:lnTo>
                    <a:pt x="1825274" y="0"/>
                  </a:lnTo>
                  <a:lnTo>
                    <a:pt x="1827520" y="929"/>
                  </a:lnTo>
                  <a:lnTo>
                    <a:pt x="1831239" y="4649"/>
                  </a:lnTo>
                  <a:lnTo>
                    <a:pt x="1832169" y="6894"/>
                  </a:lnTo>
                  <a:lnTo>
                    <a:pt x="1832169" y="12155"/>
                  </a:lnTo>
                  <a:lnTo>
                    <a:pt x="1831239" y="14400"/>
                  </a:lnTo>
                  <a:lnTo>
                    <a:pt x="1827520" y="18120"/>
                  </a:lnTo>
                  <a:lnTo>
                    <a:pt x="1825274" y="19049"/>
                  </a:lnTo>
                  <a:lnTo>
                    <a:pt x="1724764" y="19049"/>
                  </a:lnTo>
                  <a:lnTo>
                    <a:pt x="1722519" y="18120"/>
                  </a:lnTo>
                  <a:lnTo>
                    <a:pt x="1718799" y="14400"/>
                  </a:lnTo>
                  <a:lnTo>
                    <a:pt x="1717869" y="12155"/>
                  </a:lnTo>
                  <a:lnTo>
                    <a:pt x="1717869" y="6894"/>
                  </a:lnTo>
                  <a:lnTo>
                    <a:pt x="1718799" y="4649"/>
                  </a:lnTo>
                  <a:lnTo>
                    <a:pt x="1722519" y="929"/>
                  </a:lnTo>
                  <a:lnTo>
                    <a:pt x="1724764" y="0"/>
                  </a:lnTo>
                  <a:close/>
                </a:path>
                <a:path w="5433059" h="19050">
                  <a:moveTo>
                    <a:pt x="1591414" y="0"/>
                  </a:moveTo>
                  <a:lnTo>
                    <a:pt x="1691924" y="0"/>
                  </a:lnTo>
                  <a:lnTo>
                    <a:pt x="1694170" y="929"/>
                  </a:lnTo>
                  <a:lnTo>
                    <a:pt x="1697889" y="4649"/>
                  </a:lnTo>
                  <a:lnTo>
                    <a:pt x="1698819" y="6894"/>
                  </a:lnTo>
                  <a:lnTo>
                    <a:pt x="1698819" y="12155"/>
                  </a:lnTo>
                  <a:lnTo>
                    <a:pt x="1697889" y="14400"/>
                  </a:lnTo>
                  <a:lnTo>
                    <a:pt x="1694170" y="18120"/>
                  </a:lnTo>
                  <a:lnTo>
                    <a:pt x="1691924" y="19049"/>
                  </a:lnTo>
                  <a:lnTo>
                    <a:pt x="1591414" y="19049"/>
                  </a:lnTo>
                  <a:lnTo>
                    <a:pt x="1589169" y="18120"/>
                  </a:lnTo>
                  <a:lnTo>
                    <a:pt x="1585449" y="14400"/>
                  </a:lnTo>
                  <a:lnTo>
                    <a:pt x="1584519" y="12155"/>
                  </a:lnTo>
                  <a:lnTo>
                    <a:pt x="1584519" y="6894"/>
                  </a:lnTo>
                  <a:lnTo>
                    <a:pt x="1585449" y="4649"/>
                  </a:lnTo>
                  <a:lnTo>
                    <a:pt x="1589169" y="929"/>
                  </a:lnTo>
                  <a:lnTo>
                    <a:pt x="1591414" y="0"/>
                  </a:lnTo>
                  <a:close/>
                </a:path>
                <a:path w="5433059" h="19050">
                  <a:moveTo>
                    <a:pt x="1458064" y="0"/>
                  </a:moveTo>
                  <a:lnTo>
                    <a:pt x="1558574" y="0"/>
                  </a:lnTo>
                  <a:lnTo>
                    <a:pt x="1560819" y="929"/>
                  </a:lnTo>
                  <a:lnTo>
                    <a:pt x="1564539" y="4649"/>
                  </a:lnTo>
                  <a:lnTo>
                    <a:pt x="1565469" y="6894"/>
                  </a:lnTo>
                  <a:lnTo>
                    <a:pt x="1565469" y="12155"/>
                  </a:lnTo>
                  <a:lnTo>
                    <a:pt x="1564539" y="14400"/>
                  </a:lnTo>
                  <a:lnTo>
                    <a:pt x="1560819" y="18120"/>
                  </a:lnTo>
                  <a:lnTo>
                    <a:pt x="1558574" y="19049"/>
                  </a:lnTo>
                  <a:lnTo>
                    <a:pt x="1458064" y="19049"/>
                  </a:lnTo>
                  <a:lnTo>
                    <a:pt x="1455819" y="18120"/>
                  </a:lnTo>
                  <a:lnTo>
                    <a:pt x="1452099" y="14400"/>
                  </a:lnTo>
                  <a:lnTo>
                    <a:pt x="1451169" y="12155"/>
                  </a:lnTo>
                  <a:lnTo>
                    <a:pt x="1451169" y="6894"/>
                  </a:lnTo>
                  <a:lnTo>
                    <a:pt x="1452099" y="4649"/>
                  </a:lnTo>
                  <a:lnTo>
                    <a:pt x="1455819" y="929"/>
                  </a:lnTo>
                  <a:lnTo>
                    <a:pt x="1458064" y="0"/>
                  </a:lnTo>
                  <a:close/>
                </a:path>
                <a:path w="5433059" h="19050">
                  <a:moveTo>
                    <a:pt x="1324714" y="0"/>
                  </a:moveTo>
                  <a:lnTo>
                    <a:pt x="1425224" y="0"/>
                  </a:lnTo>
                  <a:lnTo>
                    <a:pt x="1427470" y="929"/>
                  </a:lnTo>
                  <a:lnTo>
                    <a:pt x="1431189" y="4649"/>
                  </a:lnTo>
                  <a:lnTo>
                    <a:pt x="1432119" y="6894"/>
                  </a:lnTo>
                  <a:lnTo>
                    <a:pt x="1432119" y="12155"/>
                  </a:lnTo>
                  <a:lnTo>
                    <a:pt x="1431189" y="14400"/>
                  </a:lnTo>
                  <a:lnTo>
                    <a:pt x="1427470" y="18120"/>
                  </a:lnTo>
                  <a:lnTo>
                    <a:pt x="1425224" y="19049"/>
                  </a:lnTo>
                  <a:lnTo>
                    <a:pt x="1324714" y="19049"/>
                  </a:lnTo>
                  <a:lnTo>
                    <a:pt x="1322469" y="18120"/>
                  </a:lnTo>
                  <a:lnTo>
                    <a:pt x="1318749" y="14400"/>
                  </a:lnTo>
                  <a:lnTo>
                    <a:pt x="1317819" y="12155"/>
                  </a:lnTo>
                  <a:lnTo>
                    <a:pt x="1317819" y="6894"/>
                  </a:lnTo>
                  <a:lnTo>
                    <a:pt x="1318749" y="4649"/>
                  </a:lnTo>
                  <a:lnTo>
                    <a:pt x="1322469" y="929"/>
                  </a:lnTo>
                  <a:lnTo>
                    <a:pt x="1324714" y="0"/>
                  </a:lnTo>
                  <a:close/>
                </a:path>
                <a:path w="5433059" h="19050">
                  <a:moveTo>
                    <a:pt x="1191364" y="0"/>
                  </a:moveTo>
                  <a:lnTo>
                    <a:pt x="1291874" y="0"/>
                  </a:lnTo>
                  <a:lnTo>
                    <a:pt x="1294120" y="929"/>
                  </a:lnTo>
                  <a:lnTo>
                    <a:pt x="1297839" y="4649"/>
                  </a:lnTo>
                  <a:lnTo>
                    <a:pt x="1298769" y="6894"/>
                  </a:lnTo>
                  <a:lnTo>
                    <a:pt x="1298769" y="12155"/>
                  </a:lnTo>
                  <a:lnTo>
                    <a:pt x="1297839" y="14400"/>
                  </a:lnTo>
                  <a:lnTo>
                    <a:pt x="1294120" y="18120"/>
                  </a:lnTo>
                  <a:lnTo>
                    <a:pt x="1291874" y="19049"/>
                  </a:lnTo>
                  <a:lnTo>
                    <a:pt x="1191364" y="19049"/>
                  </a:lnTo>
                  <a:lnTo>
                    <a:pt x="1189119" y="18120"/>
                  </a:lnTo>
                  <a:lnTo>
                    <a:pt x="1185399" y="14400"/>
                  </a:lnTo>
                  <a:lnTo>
                    <a:pt x="1184469" y="12155"/>
                  </a:lnTo>
                  <a:lnTo>
                    <a:pt x="1184469" y="6894"/>
                  </a:lnTo>
                  <a:lnTo>
                    <a:pt x="1185399" y="4649"/>
                  </a:lnTo>
                  <a:lnTo>
                    <a:pt x="1189119" y="929"/>
                  </a:lnTo>
                  <a:lnTo>
                    <a:pt x="1191364" y="0"/>
                  </a:lnTo>
                  <a:close/>
                </a:path>
                <a:path w="5433059" h="19050">
                  <a:moveTo>
                    <a:pt x="1058013" y="0"/>
                  </a:moveTo>
                  <a:lnTo>
                    <a:pt x="1158524" y="0"/>
                  </a:lnTo>
                  <a:lnTo>
                    <a:pt x="1160769" y="929"/>
                  </a:lnTo>
                  <a:lnTo>
                    <a:pt x="1164489" y="4649"/>
                  </a:lnTo>
                  <a:lnTo>
                    <a:pt x="1165419" y="6894"/>
                  </a:lnTo>
                  <a:lnTo>
                    <a:pt x="1165419" y="12155"/>
                  </a:lnTo>
                  <a:lnTo>
                    <a:pt x="1164489" y="14400"/>
                  </a:lnTo>
                  <a:lnTo>
                    <a:pt x="1160769" y="18120"/>
                  </a:lnTo>
                  <a:lnTo>
                    <a:pt x="1158524" y="19049"/>
                  </a:lnTo>
                  <a:lnTo>
                    <a:pt x="1058013" y="19049"/>
                  </a:lnTo>
                  <a:lnTo>
                    <a:pt x="1055768" y="18120"/>
                  </a:lnTo>
                  <a:lnTo>
                    <a:pt x="1052049" y="14400"/>
                  </a:lnTo>
                  <a:lnTo>
                    <a:pt x="1051119" y="12155"/>
                  </a:lnTo>
                  <a:lnTo>
                    <a:pt x="1051119" y="6894"/>
                  </a:lnTo>
                  <a:lnTo>
                    <a:pt x="1052049" y="4649"/>
                  </a:lnTo>
                  <a:lnTo>
                    <a:pt x="1055768" y="929"/>
                  </a:lnTo>
                  <a:lnTo>
                    <a:pt x="1058013" y="0"/>
                  </a:lnTo>
                  <a:close/>
                </a:path>
                <a:path w="5433059" h="19050">
                  <a:moveTo>
                    <a:pt x="924664" y="0"/>
                  </a:moveTo>
                  <a:lnTo>
                    <a:pt x="1025174" y="0"/>
                  </a:lnTo>
                  <a:lnTo>
                    <a:pt x="1027420" y="929"/>
                  </a:lnTo>
                  <a:lnTo>
                    <a:pt x="1031139" y="4649"/>
                  </a:lnTo>
                  <a:lnTo>
                    <a:pt x="1032069" y="6894"/>
                  </a:lnTo>
                  <a:lnTo>
                    <a:pt x="1032069" y="12155"/>
                  </a:lnTo>
                  <a:lnTo>
                    <a:pt x="1031139" y="14400"/>
                  </a:lnTo>
                  <a:lnTo>
                    <a:pt x="1027420" y="18120"/>
                  </a:lnTo>
                  <a:lnTo>
                    <a:pt x="1025174" y="19049"/>
                  </a:lnTo>
                  <a:lnTo>
                    <a:pt x="924664" y="19049"/>
                  </a:lnTo>
                  <a:lnTo>
                    <a:pt x="922419" y="18120"/>
                  </a:lnTo>
                  <a:lnTo>
                    <a:pt x="918699" y="14400"/>
                  </a:lnTo>
                  <a:lnTo>
                    <a:pt x="917769" y="12155"/>
                  </a:lnTo>
                  <a:lnTo>
                    <a:pt x="917769" y="6894"/>
                  </a:lnTo>
                  <a:lnTo>
                    <a:pt x="918699" y="4649"/>
                  </a:lnTo>
                  <a:lnTo>
                    <a:pt x="922419" y="929"/>
                  </a:lnTo>
                  <a:lnTo>
                    <a:pt x="924664" y="0"/>
                  </a:lnTo>
                  <a:close/>
                </a:path>
                <a:path w="5433059" h="19050">
                  <a:moveTo>
                    <a:pt x="791314" y="0"/>
                  </a:moveTo>
                  <a:lnTo>
                    <a:pt x="891824" y="0"/>
                  </a:lnTo>
                  <a:lnTo>
                    <a:pt x="894070" y="929"/>
                  </a:lnTo>
                  <a:lnTo>
                    <a:pt x="897789" y="4649"/>
                  </a:lnTo>
                  <a:lnTo>
                    <a:pt x="898719" y="6894"/>
                  </a:lnTo>
                  <a:lnTo>
                    <a:pt x="898719" y="12155"/>
                  </a:lnTo>
                  <a:lnTo>
                    <a:pt x="897789" y="14400"/>
                  </a:lnTo>
                  <a:lnTo>
                    <a:pt x="894070" y="18120"/>
                  </a:lnTo>
                  <a:lnTo>
                    <a:pt x="891824" y="19049"/>
                  </a:lnTo>
                  <a:lnTo>
                    <a:pt x="791314" y="19049"/>
                  </a:lnTo>
                  <a:lnTo>
                    <a:pt x="789069" y="18120"/>
                  </a:lnTo>
                  <a:lnTo>
                    <a:pt x="785349" y="14400"/>
                  </a:lnTo>
                  <a:lnTo>
                    <a:pt x="784419" y="12155"/>
                  </a:lnTo>
                  <a:lnTo>
                    <a:pt x="784419" y="6894"/>
                  </a:lnTo>
                  <a:lnTo>
                    <a:pt x="785349" y="4649"/>
                  </a:lnTo>
                  <a:lnTo>
                    <a:pt x="789069" y="929"/>
                  </a:lnTo>
                  <a:lnTo>
                    <a:pt x="791314" y="0"/>
                  </a:lnTo>
                  <a:close/>
                </a:path>
                <a:path w="5433059" h="19050">
                  <a:moveTo>
                    <a:pt x="657964" y="0"/>
                  </a:moveTo>
                  <a:lnTo>
                    <a:pt x="758474" y="0"/>
                  </a:lnTo>
                  <a:lnTo>
                    <a:pt x="760719" y="929"/>
                  </a:lnTo>
                  <a:lnTo>
                    <a:pt x="764439" y="4649"/>
                  </a:lnTo>
                  <a:lnTo>
                    <a:pt x="765369" y="6894"/>
                  </a:lnTo>
                  <a:lnTo>
                    <a:pt x="765369" y="12155"/>
                  </a:lnTo>
                  <a:lnTo>
                    <a:pt x="764439" y="14400"/>
                  </a:lnTo>
                  <a:lnTo>
                    <a:pt x="760719" y="18120"/>
                  </a:lnTo>
                  <a:lnTo>
                    <a:pt x="758474" y="19049"/>
                  </a:lnTo>
                  <a:lnTo>
                    <a:pt x="657964" y="19049"/>
                  </a:lnTo>
                  <a:lnTo>
                    <a:pt x="655719" y="18120"/>
                  </a:lnTo>
                  <a:lnTo>
                    <a:pt x="652000" y="14400"/>
                  </a:lnTo>
                  <a:lnTo>
                    <a:pt x="651069" y="12155"/>
                  </a:lnTo>
                  <a:lnTo>
                    <a:pt x="651069" y="6894"/>
                  </a:lnTo>
                  <a:lnTo>
                    <a:pt x="652000" y="4649"/>
                  </a:lnTo>
                  <a:lnTo>
                    <a:pt x="655719" y="929"/>
                  </a:lnTo>
                  <a:lnTo>
                    <a:pt x="657964" y="0"/>
                  </a:lnTo>
                  <a:close/>
                </a:path>
                <a:path w="5433059" h="19050">
                  <a:moveTo>
                    <a:pt x="524614" y="0"/>
                  </a:moveTo>
                  <a:lnTo>
                    <a:pt x="625124" y="0"/>
                  </a:lnTo>
                  <a:lnTo>
                    <a:pt x="627370" y="929"/>
                  </a:lnTo>
                  <a:lnTo>
                    <a:pt x="631089" y="4649"/>
                  </a:lnTo>
                  <a:lnTo>
                    <a:pt x="632019" y="6894"/>
                  </a:lnTo>
                  <a:lnTo>
                    <a:pt x="632019" y="12155"/>
                  </a:lnTo>
                  <a:lnTo>
                    <a:pt x="631089" y="14400"/>
                  </a:lnTo>
                  <a:lnTo>
                    <a:pt x="627370" y="18120"/>
                  </a:lnTo>
                  <a:lnTo>
                    <a:pt x="625124" y="19049"/>
                  </a:lnTo>
                  <a:lnTo>
                    <a:pt x="524614" y="19049"/>
                  </a:lnTo>
                  <a:lnTo>
                    <a:pt x="522369" y="18120"/>
                  </a:lnTo>
                  <a:lnTo>
                    <a:pt x="518649" y="14400"/>
                  </a:lnTo>
                  <a:lnTo>
                    <a:pt x="517719" y="12155"/>
                  </a:lnTo>
                  <a:lnTo>
                    <a:pt x="517719" y="6894"/>
                  </a:lnTo>
                  <a:lnTo>
                    <a:pt x="518649" y="4649"/>
                  </a:lnTo>
                  <a:lnTo>
                    <a:pt x="522369" y="929"/>
                  </a:lnTo>
                  <a:lnTo>
                    <a:pt x="524614" y="0"/>
                  </a:lnTo>
                  <a:close/>
                </a:path>
                <a:path w="5433059" h="19050">
                  <a:moveTo>
                    <a:pt x="391264" y="0"/>
                  </a:moveTo>
                  <a:lnTo>
                    <a:pt x="491775" y="0"/>
                  </a:lnTo>
                  <a:lnTo>
                    <a:pt x="494020" y="929"/>
                  </a:lnTo>
                  <a:lnTo>
                    <a:pt x="497739" y="4649"/>
                  </a:lnTo>
                  <a:lnTo>
                    <a:pt x="498670" y="6894"/>
                  </a:lnTo>
                  <a:lnTo>
                    <a:pt x="498670" y="12155"/>
                  </a:lnTo>
                  <a:lnTo>
                    <a:pt x="497739" y="14400"/>
                  </a:lnTo>
                  <a:lnTo>
                    <a:pt x="494020" y="18120"/>
                  </a:lnTo>
                  <a:lnTo>
                    <a:pt x="491775" y="19049"/>
                  </a:lnTo>
                  <a:lnTo>
                    <a:pt x="391264" y="19049"/>
                  </a:lnTo>
                  <a:lnTo>
                    <a:pt x="389019" y="18120"/>
                  </a:lnTo>
                  <a:lnTo>
                    <a:pt x="385299" y="14400"/>
                  </a:lnTo>
                  <a:lnTo>
                    <a:pt x="384370" y="12155"/>
                  </a:lnTo>
                  <a:lnTo>
                    <a:pt x="384370" y="6894"/>
                  </a:lnTo>
                  <a:lnTo>
                    <a:pt x="385299" y="4649"/>
                  </a:lnTo>
                  <a:lnTo>
                    <a:pt x="389019" y="929"/>
                  </a:lnTo>
                  <a:lnTo>
                    <a:pt x="391264" y="0"/>
                  </a:lnTo>
                  <a:close/>
                </a:path>
                <a:path w="5433059" h="19050">
                  <a:moveTo>
                    <a:pt x="257914" y="0"/>
                  </a:moveTo>
                  <a:lnTo>
                    <a:pt x="358425" y="0"/>
                  </a:lnTo>
                  <a:lnTo>
                    <a:pt x="360670" y="929"/>
                  </a:lnTo>
                  <a:lnTo>
                    <a:pt x="364389" y="4649"/>
                  </a:lnTo>
                  <a:lnTo>
                    <a:pt x="365319" y="6894"/>
                  </a:lnTo>
                  <a:lnTo>
                    <a:pt x="365319" y="12155"/>
                  </a:lnTo>
                  <a:lnTo>
                    <a:pt x="364389" y="14400"/>
                  </a:lnTo>
                  <a:lnTo>
                    <a:pt x="360670" y="18120"/>
                  </a:lnTo>
                  <a:lnTo>
                    <a:pt x="358425" y="19049"/>
                  </a:lnTo>
                  <a:lnTo>
                    <a:pt x="257914" y="19049"/>
                  </a:lnTo>
                  <a:lnTo>
                    <a:pt x="255669" y="18120"/>
                  </a:lnTo>
                  <a:lnTo>
                    <a:pt x="251950" y="14400"/>
                  </a:lnTo>
                  <a:lnTo>
                    <a:pt x="251020" y="12155"/>
                  </a:lnTo>
                  <a:lnTo>
                    <a:pt x="251020" y="6894"/>
                  </a:lnTo>
                  <a:lnTo>
                    <a:pt x="251950" y="4649"/>
                  </a:lnTo>
                  <a:lnTo>
                    <a:pt x="255669" y="929"/>
                  </a:lnTo>
                  <a:lnTo>
                    <a:pt x="257914" y="0"/>
                  </a:lnTo>
                  <a:close/>
                </a:path>
                <a:path w="5433059" h="19050">
                  <a:moveTo>
                    <a:pt x="124564" y="0"/>
                  </a:moveTo>
                  <a:lnTo>
                    <a:pt x="225075" y="0"/>
                  </a:lnTo>
                  <a:lnTo>
                    <a:pt x="227320" y="929"/>
                  </a:lnTo>
                  <a:lnTo>
                    <a:pt x="231039" y="4649"/>
                  </a:lnTo>
                  <a:lnTo>
                    <a:pt x="231969" y="6894"/>
                  </a:lnTo>
                  <a:lnTo>
                    <a:pt x="231969" y="12155"/>
                  </a:lnTo>
                  <a:lnTo>
                    <a:pt x="231039" y="14400"/>
                  </a:lnTo>
                  <a:lnTo>
                    <a:pt x="227320" y="18120"/>
                  </a:lnTo>
                  <a:lnTo>
                    <a:pt x="225075" y="19049"/>
                  </a:lnTo>
                  <a:lnTo>
                    <a:pt x="124564" y="19049"/>
                  </a:lnTo>
                  <a:lnTo>
                    <a:pt x="122319" y="18120"/>
                  </a:lnTo>
                  <a:lnTo>
                    <a:pt x="118599" y="14400"/>
                  </a:lnTo>
                  <a:lnTo>
                    <a:pt x="117669" y="12155"/>
                  </a:lnTo>
                  <a:lnTo>
                    <a:pt x="117669" y="6894"/>
                  </a:lnTo>
                  <a:lnTo>
                    <a:pt x="118599" y="4649"/>
                  </a:lnTo>
                  <a:lnTo>
                    <a:pt x="122319" y="929"/>
                  </a:lnTo>
                  <a:lnTo>
                    <a:pt x="124564" y="0"/>
                  </a:lnTo>
                  <a:close/>
                </a:path>
                <a:path w="5433059" h="19050">
                  <a:moveTo>
                    <a:pt x="6894" y="0"/>
                  </a:moveTo>
                  <a:lnTo>
                    <a:pt x="91725" y="0"/>
                  </a:lnTo>
                  <a:lnTo>
                    <a:pt x="93970" y="929"/>
                  </a:lnTo>
                  <a:lnTo>
                    <a:pt x="97689" y="4649"/>
                  </a:lnTo>
                  <a:lnTo>
                    <a:pt x="98620" y="6894"/>
                  </a:lnTo>
                  <a:lnTo>
                    <a:pt x="98620" y="12155"/>
                  </a:lnTo>
                  <a:lnTo>
                    <a:pt x="97689" y="14400"/>
                  </a:lnTo>
                  <a:lnTo>
                    <a:pt x="93970" y="18120"/>
                  </a:lnTo>
                  <a:lnTo>
                    <a:pt x="91725" y="19049"/>
                  </a:lnTo>
                  <a:lnTo>
                    <a:pt x="6894" y="19049"/>
                  </a:lnTo>
                  <a:lnTo>
                    <a:pt x="4649" y="18120"/>
                  </a:lnTo>
                  <a:lnTo>
                    <a:pt x="930" y="14400"/>
                  </a:lnTo>
                  <a:lnTo>
                    <a:pt x="0" y="12155"/>
                  </a:lnTo>
                  <a:lnTo>
                    <a:pt x="0" y="6894"/>
                  </a:lnTo>
                  <a:lnTo>
                    <a:pt x="930" y="4649"/>
                  </a:lnTo>
                  <a:lnTo>
                    <a:pt x="4649" y="929"/>
                  </a:lnTo>
                  <a:lnTo>
                    <a:pt x="6894" y="0"/>
                  </a:lnTo>
                  <a:close/>
                </a:path>
              </a:pathLst>
            </a:custGeom>
            <a:solidFill>
              <a:srgbClr val="29314B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327883" y="8420954"/>
              <a:ext cx="5433060" cy="57150"/>
            </a:xfrm>
            <a:custGeom>
              <a:avLst/>
              <a:gdLst/>
              <a:ahLst/>
              <a:cxnLst/>
              <a:rect l="l" t="t" r="r" b="b"/>
              <a:pathLst>
                <a:path w="5433059" h="57150">
                  <a:moveTo>
                    <a:pt x="5432619" y="57149"/>
                  </a:moveTo>
                  <a:lnTo>
                    <a:pt x="5432619" y="0"/>
                  </a:lnTo>
                </a:path>
                <a:path w="5433059" h="57150">
                  <a:moveTo>
                    <a:pt x="0" y="57149"/>
                  </a:moveTo>
                  <a:lnTo>
                    <a:pt x="0" y="0"/>
                  </a:lnTo>
                </a:path>
              </a:pathLst>
            </a:custGeom>
            <a:ln w="19049">
              <a:solidFill>
                <a:srgbClr val="2931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10968972" y="8430479"/>
            <a:ext cx="5285105" cy="57150"/>
            <a:chOff x="10968972" y="8430479"/>
            <a:chExt cx="5285105" cy="57150"/>
          </a:xfrm>
        </p:grpSpPr>
        <p:sp>
          <p:nvSpPr>
            <p:cNvPr id="13" name="object 13"/>
            <p:cNvSpPr/>
            <p:nvPr/>
          </p:nvSpPr>
          <p:spPr>
            <a:xfrm>
              <a:off x="10978497" y="8449529"/>
              <a:ext cx="5266055" cy="19050"/>
            </a:xfrm>
            <a:custGeom>
              <a:avLst/>
              <a:gdLst/>
              <a:ahLst/>
              <a:cxnLst/>
              <a:rect l="l" t="t" r="r" b="b"/>
              <a:pathLst>
                <a:path w="5266055" h="19050">
                  <a:moveTo>
                    <a:pt x="5158157" y="0"/>
                  </a:moveTo>
                  <a:lnTo>
                    <a:pt x="5258668" y="0"/>
                  </a:lnTo>
                  <a:lnTo>
                    <a:pt x="5260913" y="929"/>
                  </a:lnTo>
                  <a:lnTo>
                    <a:pt x="5264633" y="4649"/>
                  </a:lnTo>
                  <a:lnTo>
                    <a:pt x="5265563" y="6894"/>
                  </a:lnTo>
                  <a:lnTo>
                    <a:pt x="5265563" y="12155"/>
                  </a:lnTo>
                  <a:lnTo>
                    <a:pt x="5264633" y="14400"/>
                  </a:lnTo>
                  <a:lnTo>
                    <a:pt x="5260913" y="18120"/>
                  </a:lnTo>
                  <a:lnTo>
                    <a:pt x="5258668" y="19049"/>
                  </a:lnTo>
                  <a:lnTo>
                    <a:pt x="5158157" y="19049"/>
                  </a:lnTo>
                  <a:lnTo>
                    <a:pt x="5155912" y="18120"/>
                  </a:lnTo>
                  <a:lnTo>
                    <a:pt x="5152193" y="14400"/>
                  </a:lnTo>
                  <a:lnTo>
                    <a:pt x="5151263" y="12155"/>
                  </a:lnTo>
                  <a:lnTo>
                    <a:pt x="5151263" y="6894"/>
                  </a:lnTo>
                  <a:lnTo>
                    <a:pt x="5152193" y="4649"/>
                  </a:lnTo>
                  <a:lnTo>
                    <a:pt x="5155912" y="929"/>
                  </a:lnTo>
                  <a:lnTo>
                    <a:pt x="5158157" y="0"/>
                  </a:lnTo>
                  <a:close/>
                </a:path>
                <a:path w="5266055" h="19050">
                  <a:moveTo>
                    <a:pt x="5024808" y="0"/>
                  </a:moveTo>
                  <a:lnTo>
                    <a:pt x="5125318" y="0"/>
                  </a:lnTo>
                  <a:lnTo>
                    <a:pt x="5127563" y="929"/>
                  </a:lnTo>
                  <a:lnTo>
                    <a:pt x="5131283" y="4649"/>
                  </a:lnTo>
                  <a:lnTo>
                    <a:pt x="5132213" y="6894"/>
                  </a:lnTo>
                  <a:lnTo>
                    <a:pt x="5132213" y="12155"/>
                  </a:lnTo>
                  <a:lnTo>
                    <a:pt x="5131283" y="14400"/>
                  </a:lnTo>
                  <a:lnTo>
                    <a:pt x="5127563" y="18120"/>
                  </a:lnTo>
                  <a:lnTo>
                    <a:pt x="5125318" y="19049"/>
                  </a:lnTo>
                  <a:lnTo>
                    <a:pt x="5024808" y="19049"/>
                  </a:lnTo>
                  <a:lnTo>
                    <a:pt x="5022562" y="18120"/>
                  </a:lnTo>
                  <a:lnTo>
                    <a:pt x="5018843" y="14400"/>
                  </a:lnTo>
                  <a:lnTo>
                    <a:pt x="5017913" y="12155"/>
                  </a:lnTo>
                  <a:lnTo>
                    <a:pt x="5017913" y="6894"/>
                  </a:lnTo>
                  <a:lnTo>
                    <a:pt x="5018843" y="4649"/>
                  </a:lnTo>
                  <a:lnTo>
                    <a:pt x="5022562" y="929"/>
                  </a:lnTo>
                  <a:lnTo>
                    <a:pt x="5024808" y="0"/>
                  </a:lnTo>
                  <a:close/>
                </a:path>
                <a:path w="5266055" h="19050">
                  <a:moveTo>
                    <a:pt x="4891457" y="0"/>
                  </a:moveTo>
                  <a:lnTo>
                    <a:pt x="4991968" y="0"/>
                  </a:lnTo>
                  <a:lnTo>
                    <a:pt x="4994213" y="929"/>
                  </a:lnTo>
                  <a:lnTo>
                    <a:pt x="4997933" y="4649"/>
                  </a:lnTo>
                  <a:lnTo>
                    <a:pt x="4998863" y="6894"/>
                  </a:lnTo>
                  <a:lnTo>
                    <a:pt x="4998863" y="12155"/>
                  </a:lnTo>
                  <a:lnTo>
                    <a:pt x="4997933" y="14400"/>
                  </a:lnTo>
                  <a:lnTo>
                    <a:pt x="4994213" y="18120"/>
                  </a:lnTo>
                  <a:lnTo>
                    <a:pt x="4991968" y="19049"/>
                  </a:lnTo>
                  <a:lnTo>
                    <a:pt x="4891457" y="19049"/>
                  </a:lnTo>
                  <a:lnTo>
                    <a:pt x="4889212" y="18120"/>
                  </a:lnTo>
                  <a:lnTo>
                    <a:pt x="4885493" y="14400"/>
                  </a:lnTo>
                  <a:lnTo>
                    <a:pt x="4884563" y="12155"/>
                  </a:lnTo>
                  <a:lnTo>
                    <a:pt x="4884563" y="6894"/>
                  </a:lnTo>
                  <a:lnTo>
                    <a:pt x="4885493" y="4649"/>
                  </a:lnTo>
                  <a:lnTo>
                    <a:pt x="4889212" y="929"/>
                  </a:lnTo>
                  <a:lnTo>
                    <a:pt x="4891457" y="0"/>
                  </a:lnTo>
                  <a:close/>
                </a:path>
                <a:path w="5266055" h="19050">
                  <a:moveTo>
                    <a:pt x="4758108" y="0"/>
                  </a:moveTo>
                  <a:lnTo>
                    <a:pt x="4858618" y="0"/>
                  </a:lnTo>
                  <a:lnTo>
                    <a:pt x="4860863" y="929"/>
                  </a:lnTo>
                  <a:lnTo>
                    <a:pt x="4864583" y="4649"/>
                  </a:lnTo>
                  <a:lnTo>
                    <a:pt x="4865513" y="6894"/>
                  </a:lnTo>
                  <a:lnTo>
                    <a:pt x="4865513" y="12155"/>
                  </a:lnTo>
                  <a:lnTo>
                    <a:pt x="4864583" y="14400"/>
                  </a:lnTo>
                  <a:lnTo>
                    <a:pt x="4860863" y="18120"/>
                  </a:lnTo>
                  <a:lnTo>
                    <a:pt x="4858618" y="19049"/>
                  </a:lnTo>
                  <a:lnTo>
                    <a:pt x="4758108" y="19049"/>
                  </a:lnTo>
                  <a:lnTo>
                    <a:pt x="4755863" y="18120"/>
                  </a:lnTo>
                  <a:lnTo>
                    <a:pt x="4752143" y="14400"/>
                  </a:lnTo>
                  <a:lnTo>
                    <a:pt x="4751213" y="12155"/>
                  </a:lnTo>
                  <a:lnTo>
                    <a:pt x="4751213" y="6894"/>
                  </a:lnTo>
                  <a:lnTo>
                    <a:pt x="4752143" y="4649"/>
                  </a:lnTo>
                  <a:lnTo>
                    <a:pt x="4755863" y="929"/>
                  </a:lnTo>
                  <a:lnTo>
                    <a:pt x="4758108" y="0"/>
                  </a:lnTo>
                  <a:close/>
                </a:path>
                <a:path w="5266055" h="19050">
                  <a:moveTo>
                    <a:pt x="4624758" y="0"/>
                  </a:moveTo>
                  <a:lnTo>
                    <a:pt x="4725268" y="0"/>
                  </a:lnTo>
                  <a:lnTo>
                    <a:pt x="4727513" y="929"/>
                  </a:lnTo>
                  <a:lnTo>
                    <a:pt x="4731233" y="4649"/>
                  </a:lnTo>
                  <a:lnTo>
                    <a:pt x="4732163" y="6894"/>
                  </a:lnTo>
                  <a:lnTo>
                    <a:pt x="4732163" y="12155"/>
                  </a:lnTo>
                  <a:lnTo>
                    <a:pt x="4731233" y="14400"/>
                  </a:lnTo>
                  <a:lnTo>
                    <a:pt x="4727513" y="18120"/>
                  </a:lnTo>
                  <a:lnTo>
                    <a:pt x="4725268" y="19049"/>
                  </a:lnTo>
                  <a:lnTo>
                    <a:pt x="4624758" y="19049"/>
                  </a:lnTo>
                  <a:lnTo>
                    <a:pt x="4622512" y="18120"/>
                  </a:lnTo>
                  <a:lnTo>
                    <a:pt x="4618793" y="14400"/>
                  </a:lnTo>
                  <a:lnTo>
                    <a:pt x="4617863" y="12155"/>
                  </a:lnTo>
                  <a:lnTo>
                    <a:pt x="4617863" y="6894"/>
                  </a:lnTo>
                  <a:lnTo>
                    <a:pt x="4618793" y="4649"/>
                  </a:lnTo>
                  <a:lnTo>
                    <a:pt x="4622512" y="929"/>
                  </a:lnTo>
                  <a:lnTo>
                    <a:pt x="4624758" y="0"/>
                  </a:lnTo>
                  <a:close/>
                </a:path>
                <a:path w="5266055" h="19050">
                  <a:moveTo>
                    <a:pt x="4491408" y="0"/>
                  </a:moveTo>
                  <a:lnTo>
                    <a:pt x="4591918" y="0"/>
                  </a:lnTo>
                  <a:lnTo>
                    <a:pt x="4594163" y="929"/>
                  </a:lnTo>
                  <a:lnTo>
                    <a:pt x="4597883" y="4649"/>
                  </a:lnTo>
                  <a:lnTo>
                    <a:pt x="4598813" y="6894"/>
                  </a:lnTo>
                  <a:lnTo>
                    <a:pt x="4598813" y="12155"/>
                  </a:lnTo>
                  <a:lnTo>
                    <a:pt x="4597883" y="14400"/>
                  </a:lnTo>
                  <a:lnTo>
                    <a:pt x="4594163" y="18120"/>
                  </a:lnTo>
                  <a:lnTo>
                    <a:pt x="4591918" y="19049"/>
                  </a:lnTo>
                  <a:lnTo>
                    <a:pt x="4491408" y="19049"/>
                  </a:lnTo>
                  <a:lnTo>
                    <a:pt x="4489162" y="18120"/>
                  </a:lnTo>
                  <a:lnTo>
                    <a:pt x="4485443" y="14400"/>
                  </a:lnTo>
                  <a:lnTo>
                    <a:pt x="4484513" y="12155"/>
                  </a:lnTo>
                  <a:lnTo>
                    <a:pt x="4484513" y="6894"/>
                  </a:lnTo>
                  <a:lnTo>
                    <a:pt x="4485443" y="4649"/>
                  </a:lnTo>
                  <a:lnTo>
                    <a:pt x="4489162" y="929"/>
                  </a:lnTo>
                  <a:lnTo>
                    <a:pt x="4491408" y="0"/>
                  </a:lnTo>
                  <a:close/>
                </a:path>
                <a:path w="5266055" h="19050">
                  <a:moveTo>
                    <a:pt x="4358058" y="0"/>
                  </a:moveTo>
                  <a:lnTo>
                    <a:pt x="4458568" y="0"/>
                  </a:lnTo>
                  <a:lnTo>
                    <a:pt x="4460813" y="929"/>
                  </a:lnTo>
                  <a:lnTo>
                    <a:pt x="4464533" y="4649"/>
                  </a:lnTo>
                  <a:lnTo>
                    <a:pt x="4465463" y="6894"/>
                  </a:lnTo>
                  <a:lnTo>
                    <a:pt x="4465463" y="12155"/>
                  </a:lnTo>
                  <a:lnTo>
                    <a:pt x="4464533" y="14400"/>
                  </a:lnTo>
                  <a:lnTo>
                    <a:pt x="4460813" y="18120"/>
                  </a:lnTo>
                  <a:lnTo>
                    <a:pt x="4458568" y="19049"/>
                  </a:lnTo>
                  <a:lnTo>
                    <a:pt x="4358058" y="19049"/>
                  </a:lnTo>
                  <a:lnTo>
                    <a:pt x="4355812" y="18120"/>
                  </a:lnTo>
                  <a:lnTo>
                    <a:pt x="4352093" y="14400"/>
                  </a:lnTo>
                  <a:lnTo>
                    <a:pt x="4351163" y="12155"/>
                  </a:lnTo>
                  <a:lnTo>
                    <a:pt x="4351163" y="6894"/>
                  </a:lnTo>
                  <a:lnTo>
                    <a:pt x="4352093" y="4649"/>
                  </a:lnTo>
                  <a:lnTo>
                    <a:pt x="4355812" y="929"/>
                  </a:lnTo>
                  <a:lnTo>
                    <a:pt x="4358058" y="0"/>
                  </a:lnTo>
                  <a:close/>
                </a:path>
                <a:path w="5266055" h="19050">
                  <a:moveTo>
                    <a:pt x="4224708" y="0"/>
                  </a:moveTo>
                  <a:lnTo>
                    <a:pt x="4325218" y="0"/>
                  </a:lnTo>
                  <a:lnTo>
                    <a:pt x="4327463" y="929"/>
                  </a:lnTo>
                  <a:lnTo>
                    <a:pt x="4331183" y="4649"/>
                  </a:lnTo>
                  <a:lnTo>
                    <a:pt x="4332113" y="6894"/>
                  </a:lnTo>
                  <a:lnTo>
                    <a:pt x="4332113" y="12155"/>
                  </a:lnTo>
                  <a:lnTo>
                    <a:pt x="4331183" y="14400"/>
                  </a:lnTo>
                  <a:lnTo>
                    <a:pt x="4327463" y="18120"/>
                  </a:lnTo>
                  <a:lnTo>
                    <a:pt x="4325218" y="19049"/>
                  </a:lnTo>
                  <a:lnTo>
                    <a:pt x="4224708" y="19049"/>
                  </a:lnTo>
                  <a:lnTo>
                    <a:pt x="4222463" y="18120"/>
                  </a:lnTo>
                  <a:lnTo>
                    <a:pt x="4218743" y="14400"/>
                  </a:lnTo>
                  <a:lnTo>
                    <a:pt x="4217813" y="12155"/>
                  </a:lnTo>
                  <a:lnTo>
                    <a:pt x="4217813" y="6894"/>
                  </a:lnTo>
                  <a:lnTo>
                    <a:pt x="4218743" y="4649"/>
                  </a:lnTo>
                  <a:lnTo>
                    <a:pt x="4222463" y="929"/>
                  </a:lnTo>
                  <a:lnTo>
                    <a:pt x="4224708" y="0"/>
                  </a:lnTo>
                  <a:close/>
                </a:path>
                <a:path w="5266055" h="19050">
                  <a:moveTo>
                    <a:pt x="4091358" y="0"/>
                  </a:moveTo>
                  <a:lnTo>
                    <a:pt x="4191868" y="0"/>
                  </a:lnTo>
                  <a:lnTo>
                    <a:pt x="4194113" y="929"/>
                  </a:lnTo>
                  <a:lnTo>
                    <a:pt x="4197833" y="4649"/>
                  </a:lnTo>
                  <a:lnTo>
                    <a:pt x="4198763" y="6894"/>
                  </a:lnTo>
                  <a:lnTo>
                    <a:pt x="4198763" y="12155"/>
                  </a:lnTo>
                  <a:lnTo>
                    <a:pt x="4197833" y="14400"/>
                  </a:lnTo>
                  <a:lnTo>
                    <a:pt x="4194113" y="18120"/>
                  </a:lnTo>
                  <a:lnTo>
                    <a:pt x="4191868" y="19049"/>
                  </a:lnTo>
                  <a:lnTo>
                    <a:pt x="4091358" y="19049"/>
                  </a:lnTo>
                  <a:lnTo>
                    <a:pt x="4089113" y="18120"/>
                  </a:lnTo>
                  <a:lnTo>
                    <a:pt x="4085393" y="14400"/>
                  </a:lnTo>
                  <a:lnTo>
                    <a:pt x="4084463" y="12155"/>
                  </a:lnTo>
                  <a:lnTo>
                    <a:pt x="4084463" y="6894"/>
                  </a:lnTo>
                  <a:lnTo>
                    <a:pt x="4085393" y="4649"/>
                  </a:lnTo>
                  <a:lnTo>
                    <a:pt x="4089113" y="929"/>
                  </a:lnTo>
                  <a:lnTo>
                    <a:pt x="4091358" y="0"/>
                  </a:lnTo>
                  <a:close/>
                </a:path>
                <a:path w="5266055" h="19050">
                  <a:moveTo>
                    <a:pt x="3958008" y="0"/>
                  </a:moveTo>
                  <a:lnTo>
                    <a:pt x="4058518" y="0"/>
                  </a:lnTo>
                  <a:lnTo>
                    <a:pt x="4060763" y="929"/>
                  </a:lnTo>
                  <a:lnTo>
                    <a:pt x="4064483" y="4649"/>
                  </a:lnTo>
                  <a:lnTo>
                    <a:pt x="4065413" y="6894"/>
                  </a:lnTo>
                  <a:lnTo>
                    <a:pt x="4065413" y="12155"/>
                  </a:lnTo>
                  <a:lnTo>
                    <a:pt x="4064483" y="14400"/>
                  </a:lnTo>
                  <a:lnTo>
                    <a:pt x="4060763" y="18120"/>
                  </a:lnTo>
                  <a:lnTo>
                    <a:pt x="4058518" y="19049"/>
                  </a:lnTo>
                  <a:lnTo>
                    <a:pt x="3958008" y="19049"/>
                  </a:lnTo>
                  <a:lnTo>
                    <a:pt x="3955763" y="18120"/>
                  </a:lnTo>
                  <a:lnTo>
                    <a:pt x="3952043" y="14400"/>
                  </a:lnTo>
                  <a:lnTo>
                    <a:pt x="3951113" y="12155"/>
                  </a:lnTo>
                  <a:lnTo>
                    <a:pt x="3951113" y="6894"/>
                  </a:lnTo>
                  <a:lnTo>
                    <a:pt x="3952043" y="4649"/>
                  </a:lnTo>
                  <a:lnTo>
                    <a:pt x="3955763" y="929"/>
                  </a:lnTo>
                  <a:lnTo>
                    <a:pt x="3958008" y="0"/>
                  </a:lnTo>
                  <a:close/>
                </a:path>
                <a:path w="5266055" h="19050">
                  <a:moveTo>
                    <a:pt x="3824658" y="0"/>
                  </a:moveTo>
                  <a:lnTo>
                    <a:pt x="3925168" y="0"/>
                  </a:lnTo>
                  <a:lnTo>
                    <a:pt x="3927413" y="929"/>
                  </a:lnTo>
                  <a:lnTo>
                    <a:pt x="3931133" y="4649"/>
                  </a:lnTo>
                  <a:lnTo>
                    <a:pt x="3932063" y="6894"/>
                  </a:lnTo>
                  <a:lnTo>
                    <a:pt x="3932063" y="12155"/>
                  </a:lnTo>
                  <a:lnTo>
                    <a:pt x="3931133" y="14400"/>
                  </a:lnTo>
                  <a:lnTo>
                    <a:pt x="3927413" y="18120"/>
                  </a:lnTo>
                  <a:lnTo>
                    <a:pt x="3925168" y="19049"/>
                  </a:lnTo>
                  <a:lnTo>
                    <a:pt x="3824658" y="19049"/>
                  </a:lnTo>
                  <a:lnTo>
                    <a:pt x="3822413" y="18120"/>
                  </a:lnTo>
                  <a:lnTo>
                    <a:pt x="3818693" y="14400"/>
                  </a:lnTo>
                  <a:lnTo>
                    <a:pt x="3817763" y="12155"/>
                  </a:lnTo>
                  <a:lnTo>
                    <a:pt x="3817763" y="6894"/>
                  </a:lnTo>
                  <a:lnTo>
                    <a:pt x="3818693" y="4649"/>
                  </a:lnTo>
                  <a:lnTo>
                    <a:pt x="3822413" y="929"/>
                  </a:lnTo>
                  <a:lnTo>
                    <a:pt x="3824658" y="0"/>
                  </a:lnTo>
                  <a:close/>
                </a:path>
                <a:path w="5266055" h="19050">
                  <a:moveTo>
                    <a:pt x="3691308" y="0"/>
                  </a:moveTo>
                  <a:lnTo>
                    <a:pt x="3791818" y="0"/>
                  </a:lnTo>
                  <a:lnTo>
                    <a:pt x="3794063" y="929"/>
                  </a:lnTo>
                  <a:lnTo>
                    <a:pt x="3797783" y="4649"/>
                  </a:lnTo>
                  <a:lnTo>
                    <a:pt x="3798713" y="6894"/>
                  </a:lnTo>
                  <a:lnTo>
                    <a:pt x="3798713" y="12155"/>
                  </a:lnTo>
                  <a:lnTo>
                    <a:pt x="3797783" y="14400"/>
                  </a:lnTo>
                  <a:lnTo>
                    <a:pt x="3794063" y="18120"/>
                  </a:lnTo>
                  <a:lnTo>
                    <a:pt x="3791818" y="19049"/>
                  </a:lnTo>
                  <a:lnTo>
                    <a:pt x="3691308" y="19049"/>
                  </a:lnTo>
                  <a:lnTo>
                    <a:pt x="3689063" y="18120"/>
                  </a:lnTo>
                  <a:lnTo>
                    <a:pt x="3685343" y="14400"/>
                  </a:lnTo>
                  <a:lnTo>
                    <a:pt x="3684413" y="12155"/>
                  </a:lnTo>
                  <a:lnTo>
                    <a:pt x="3684413" y="6894"/>
                  </a:lnTo>
                  <a:lnTo>
                    <a:pt x="3685343" y="4649"/>
                  </a:lnTo>
                  <a:lnTo>
                    <a:pt x="3689063" y="929"/>
                  </a:lnTo>
                  <a:lnTo>
                    <a:pt x="3691308" y="0"/>
                  </a:lnTo>
                  <a:close/>
                </a:path>
                <a:path w="5266055" h="19050">
                  <a:moveTo>
                    <a:pt x="3557958" y="0"/>
                  </a:moveTo>
                  <a:lnTo>
                    <a:pt x="3658468" y="0"/>
                  </a:lnTo>
                  <a:lnTo>
                    <a:pt x="3660713" y="929"/>
                  </a:lnTo>
                  <a:lnTo>
                    <a:pt x="3664433" y="4649"/>
                  </a:lnTo>
                  <a:lnTo>
                    <a:pt x="3665363" y="6894"/>
                  </a:lnTo>
                  <a:lnTo>
                    <a:pt x="3665363" y="12155"/>
                  </a:lnTo>
                  <a:lnTo>
                    <a:pt x="3664433" y="14400"/>
                  </a:lnTo>
                  <a:lnTo>
                    <a:pt x="3660713" y="18120"/>
                  </a:lnTo>
                  <a:lnTo>
                    <a:pt x="3658468" y="19049"/>
                  </a:lnTo>
                  <a:lnTo>
                    <a:pt x="3557958" y="19049"/>
                  </a:lnTo>
                  <a:lnTo>
                    <a:pt x="3555713" y="18120"/>
                  </a:lnTo>
                  <a:lnTo>
                    <a:pt x="3551993" y="14400"/>
                  </a:lnTo>
                  <a:lnTo>
                    <a:pt x="3551063" y="12155"/>
                  </a:lnTo>
                  <a:lnTo>
                    <a:pt x="3551063" y="6894"/>
                  </a:lnTo>
                  <a:lnTo>
                    <a:pt x="3551993" y="4649"/>
                  </a:lnTo>
                  <a:lnTo>
                    <a:pt x="3555713" y="929"/>
                  </a:lnTo>
                  <a:lnTo>
                    <a:pt x="3557958" y="0"/>
                  </a:lnTo>
                  <a:close/>
                </a:path>
                <a:path w="5266055" h="19050">
                  <a:moveTo>
                    <a:pt x="3424608" y="0"/>
                  </a:moveTo>
                  <a:lnTo>
                    <a:pt x="3525118" y="0"/>
                  </a:lnTo>
                  <a:lnTo>
                    <a:pt x="3527363" y="929"/>
                  </a:lnTo>
                  <a:lnTo>
                    <a:pt x="3531083" y="4649"/>
                  </a:lnTo>
                  <a:lnTo>
                    <a:pt x="3532013" y="6894"/>
                  </a:lnTo>
                  <a:lnTo>
                    <a:pt x="3532013" y="12155"/>
                  </a:lnTo>
                  <a:lnTo>
                    <a:pt x="3531083" y="14400"/>
                  </a:lnTo>
                  <a:lnTo>
                    <a:pt x="3527363" y="18120"/>
                  </a:lnTo>
                  <a:lnTo>
                    <a:pt x="3525118" y="19049"/>
                  </a:lnTo>
                  <a:lnTo>
                    <a:pt x="3424608" y="19049"/>
                  </a:lnTo>
                  <a:lnTo>
                    <a:pt x="3422363" y="18120"/>
                  </a:lnTo>
                  <a:lnTo>
                    <a:pt x="3418643" y="14400"/>
                  </a:lnTo>
                  <a:lnTo>
                    <a:pt x="3417713" y="12155"/>
                  </a:lnTo>
                  <a:lnTo>
                    <a:pt x="3417713" y="6894"/>
                  </a:lnTo>
                  <a:lnTo>
                    <a:pt x="3418643" y="4649"/>
                  </a:lnTo>
                  <a:lnTo>
                    <a:pt x="3422363" y="929"/>
                  </a:lnTo>
                  <a:lnTo>
                    <a:pt x="3424608" y="0"/>
                  </a:lnTo>
                  <a:close/>
                </a:path>
                <a:path w="5266055" h="19050">
                  <a:moveTo>
                    <a:pt x="3291258" y="0"/>
                  </a:moveTo>
                  <a:lnTo>
                    <a:pt x="3391768" y="0"/>
                  </a:lnTo>
                  <a:lnTo>
                    <a:pt x="3394013" y="929"/>
                  </a:lnTo>
                  <a:lnTo>
                    <a:pt x="3397733" y="4649"/>
                  </a:lnTo>
                  <a:lnTo>
                    <a:pt x="3398663" y="6894"/>
                  </a:lnTo>
                  <a:lnTo>
                    <a:pt x="3398663" y="12155"/>
                  </a:lnTo>
                  <a:lnTo>
                    <a:pt x="3397733" y="14400"/>
                  </a:lnTo>
                  <a:lnTo>
                    <a:pt x="3394013" y="18120"/>
                  </a:lnTo>
                  <a:lnTo>
                    <a:pt x="3391768" y="19049"/>
                  </a:lnTo>
                  <a:lnTo>
                    <a:pt x="3291258" y="19049"/>
                  </a:lnTo>
                  <a:lnTo>
                    <a:pt x="3289013" y="18120"/>
                  </a:lnTo>
                  <a:lnTo>
                    <a:pt x="3285293" y="14400"/>
                  </a:lnTo>
                  <a:lnTo>
                    <a:pt x="3284363" y="12155"/>
                  </a:lnTo>
                  <a:lnTo>
                    <a:pt x="3284363" y="6894"/>
                  </a:lnTo>
                  <a:lnTo>
                    <a:pt x="3285293" y="4649"/>
                  </a:lnTo>
                  <a:lnTo>
                    <a:pt x="3289013" y="929"/>
                  </a:lnTo>
                  <a:lnTo>
                    <a:pt x="3291258" y="0"/>
                  </a:lnTo>
                  <a:close/>
                </a:path>
                <a:path w="5266055" h="19050">
                  <a:moveTo>
                    <a:pt x="3157908" y="0"/>
                  </a:moveTo>
                  <a:lnTo>
                    <a:pt x="3258418" y="0"/>
                  </a:lnTo>
                  <a:lnTo>
                    <a:pt x="3260663" y="929"/>
                  </a:lnTo>
                  <a:lnTo>
                    <a:pt x="3264383" y="4649"/>
                  </a:lnTo>
                  <a:lnTo>
                    <a:pt x="3265313" y="6894"/>
                  </a:lnTo>
                  <a:lnTo>
                    <a:pt x="3265313" y="12155"/>
                  </a:lnTo>
                  <a:lnTo>
                    <a:pt x="3264383" y="14400"/>
                  </a:lnTo>
                  <a:lnTo>
                    <a:pt x="3260663" y="18120"/>
                  </a:lnTo>
                  <a:lnTo>
                    <a:pt x="3258418" y="19049"/>
                  </a:lnTo>
                  <a:lnTo>
                    <a:pt x="3157908" y="19049"/>
                  </a:lnTo>
                  <a:lnTo>
                    <a:pt x="3155663" y="18120"/>
                  </a:lnTo>
                  <a:lnTo>
                    <a:pt x="3151943" y="14400"/>
                  </a:lnTo>
                  <a:lnTo>
                    <a:pt x="3151013" y="12155"/>
                  </a:lnTo>
                  <a:lnTo>
                    <a:pt x="3151013" y="6894"/>
                  </a:lnTo>
                  <a:lnTo>
                    <a:pt x="3151943" y="4649"/>
                  </a:lnTo>
                  <a:lnTo>
                    <a:pt x="3155663" y="929"/>
                  </a:lnTo>
                  <a:lnTo>
                    <a:pt x="3157908" y="0"/>
                  </a:lnTo>
                  <a:close/>
                </a:path>
                <a:path w="5266055" h="19050">
                  <a:moveTo>
                    <a:pt x="3024558" y="0"/>
                  </a:moveTo>
                  <a:lnTo>
                    <a:pt x="3125068" y="0"/>
                  </a:lnTo>
                  <a:lnTo>
                    <a:pt x="3127313" y="929"/>
                  </a:lnTo>
                  <a:lnTo>
                    <a:pt x="3131033" y="4649"/>
                  </a:lnTo>
                  <a:lnTo>
                    <a:pt x="3131963" y="6894"/>
                  </a:lnTo>
                  <a:lnTo>
                    <a:pt x="3131963" y="12155"/>
                  </a:lnTo>
                  <a:lnTo>
                    <a:pt x="3131033" y="14400"/>
                  </a:lnTo>
                  <a:lnTo>
                    <a:pt x="3127313" y="18120"/>
                  </a:lnTo>
                  <a:lnTo>
                    <a:pt x="3125068" y="19049"/>
                  </a:lnTo>
                  <a:lnTo>
                    <a:pt x="3024558" y="19049"/>
                  </a:lnTo>
                  <a:lnTo>
                    <a:pt x="3022313" y="18120"/>
                  </a:lnTo>
                  <a:lnTo>
                    <a:pt x="3018593" y="14400"/>
                  </a:lnTo>
                  <a:lnTo>
                    <a:pt x="3017663" y="12155"/>
                  </a:lnTo>
                  <a:lnTo>
                    <a:pt x="3017663" y="6894"/>
                  </a:lnTo>
                  <a:lnTo>
                    <a:pt x="3018593" y="4649"/>
                  </a:lnTo>
                  <a:lnTo>
                    <a:pt x="3022313" y="929"/>
                  </a:lnTo>
                  <a:lnTo>
                    <a:pt x="3024558" y="0"/>
                  </a:lnTo>
                  <a:close/>
                </a:path>
                <a:path w="5266055" h="19050">
                  <a:moveTo>
                    <a:pt x="2891208" y="0"/>
                  </a:moveTo>
                  <a:lnTo>
                    <a:pt x="2991718" y="0"/>
                  </a:lnTo>
                  <a:lnTo>
                    <a:pt x="2993963" y="929"/>
                  </a:lnTo>
                  <a:lnTo>
                    <a:pt x="2997683" y="4649"/>
                  </a:lnTo>
                  <a:lnTo>
                    <a:pt x="2998613" y="6894"/>
                  </a:lnTo>
                  <a:lnTo>
                    <a:pt x="2998613" y="12155"/>
                  </a:lnTo>
                  <a:lnTo>
                    <a:pt x="2997683" y="14400"/>
                  </a:lnTo>
                  <a:lnTo>
                    <a:pt x="2993963" y="18120"/>
                  </a:lnTo>
                  <a:lnTo>
                    <a:pt x="2991718" y="19049"/>
                  </a:lnTo>
                  <a:lnTo>
                    <a:pt x="2891208" y="19049"/>
                  </a:lnTo>
                  <a:lnTo>
                    <a:pt x="2888963" y="18120"/>
                  </a:lnTo>
                  <a:lnTo>
                    <a:pt x="2885243" y="14400"/>
                  </a:lnTo>
                  <a:lnTo>
                    <a:pt x="2884313" y="12155"/>
                  </a:lnTo>
                  <a:lnTo>
                    <a:pt x="2884313" y="6894"/>
                  </a:lnTo>
                  <a:lnTo>
                    <a:pt x="2885243" y="4649"/>
                  </a:lnTo>
                  <a:lnTo>
                    <a:pt x="2888963" y="929"/>
                  </a:lnTo>
                  <a:lnTo>
                    <a:pt x="2891208" y="0"/>
                  </a:lnTo>
                  <a:close/>
                </a:path>
                <a:path w="5266055" h="19050">
                  <a:moveTo>
                    <a:pt x="2757858" y="0"/>
                  </a:moveTo>
                  <a:lnTo>
                    <a:pt x="2858368" y="0"/>
                  </a:lnTo>
                  <a:lnTo>
                    <a:pt x="2860613" y="929"/>
                  </a:lnTo>
                  <a:lnTo>
                    <a:pt x="2864333" y="4649"/>
                  </a:lnTo>
                  <a:lnTo>
                    <a:pt x="2865263" y="6894"/>
                  </a:lnTo>
                  <a:lnTo>
                    <a:pt x="2865263" y="12155"/>
                  </a:lnTo>
                  <a:lnTo>
                    <a:pt x="2864333" y="14400"/>
                  </a:lnTo>
                  <a:lnTo>
                    <a:pt x="2860613" y="18120"/>
                  </a:lnTo>
                  <a:lnTo>
                    <a:pt x="2858368" y="19049"/>
                  </a:lnTo>
                  <a:lnTo>
                    <a:pt x="2757858" y="19049"/>
                  </a:lnTo>
                  <a:lnTo>
                    <a:pt x="2755613" y="18120"/>
                  </a:lnTo>
                  <a:lnTo>
                    <a:pt x="2751893" y="14400"/>
                  </a:lnTo>
                  <a:lnTo>
                    <a:pt x="2750963" y="12155"/>
                  </a:lnTo>
                  <a:lnTo>
                    <a:pt x="2750963" y="6894"/>
                  </a:lnTo>
                  <a:lnTo>
                    <a:pt x="2751893" y="4649"/>
                  </a:lnTo>
                  <a:lnTo>
                    <a:pt x="2755613" y="929"/>
                  </a:lnTo>
                  <a:lnTo>
                    <a:pt x="2757858" y="0"/>
                  </a:lnTo>
                  <a:close/>
                </a:path>
                <a:path w="5266055" h="19050">
                  <a:moveTo>
                    <a:pt x="2624508" y="0"/>
                  </a:moveTo>
                  <a:lnTo>
                    <a:pt x="2725018" y="0"/>
                  </a:lnTo>
                  <a:lnTo>
                    <a:pt x="2727263" y="929"/>
                  </a:lnTo>
                  <a:lnTo>
                    <a:pt x="2730983" y="4649"/>
                  </a:lnTo>
                  <a:lnTo>
                    <a:pt x="2731913" y="6894"/>
                  </a:lnTo>
                  <a:lnTo>
                    <a:pt x="2731913" y="12155"/>
                  </a:lnTo>
                  <a:lnTo>
                    <a:pt x="2730983" y="14400"/>
                  </a:lnTo>
                  <a:lnTo>
                    <a:pt x="2727263" y="18120"/>
                  </a:lnTo>
                  <a:lnTo>
                    <a:pt x="2725018" y="19049"/>
                  </a:lnTo>
                  <a:lnTo>
                    <a:pt x="2624508" y="19049"/>
                  </a:lnTo>
                  <a:lnTo>
                    <a:pt x="2622263" y="18120"/>
                  </a:lnTo>
                  <a:lnTo>
                    <a:pt x="2618543" y="14400"/>
                  </a:lnTo>
                  <a:lnTo>
                    <a:pt x="2617613" y="12155"/>
                  </a:lnTo>
                  <a:lnTo>
                    <a:pt x="2617613" y="6894"/>
                  </a:lnTo>
                  <a:lnTo>
                    <a:pt x="2618543" y="4649"/>
                  </a:lnTo>
                  <a:lnTo>
                    <a:pt x="2622263" y="929"/>
                  </a:lnTo>
                  <a:lnTo>
                    <a:pt x="2624508" y="0"/>
                  </a:lnTo>
                  <a:close/>
                </a:path>
                <a:path w="5266055" h="19050">
                  <a:moveTo>
                    <a:pt x="2491158" y="0"/>
                  </a:moveTo>
                  <a:lnTo>
                    <a:pt x="2591668" y="0"/>
                  </a:lnTo>
                  <a:lnTo>
                    <a:pt x="2593913" y="929"/>
                  </a:lnTo>
                  <a:lnTo>
                    <a:pt x="2597633" y="4649"/>
                  </a:lnTo>
                  <a:lnTo>
                    <a:pt x="2598563" y="6894"/>
                  </a:lnTo>
                  <a:lnTo>
                    <a:pt x="2598563" y="12155"/>
                  </a:lnTo>
                  <a:lnTo>
                    <a:pt x="2597633" y="14400"/>
                  </a:lnTo>
                  <a:lnTo>
                    <a:pt x="2593913" y="18120"/>
                  </a:lnTo>
                  <a:lnTo>
                    <a:pt x="2591668" y="19049"/>
                  </a:lnTo>
                  <a:lnTo>
                    <a:pt x="2491158" y="19049"/>
                  </a:lnTo>
                  <a:lnTo>
                    <a:pt x="2488913" y="18120"/>
                  </a:lnTo>
                  <a:lnTo>
                    <a:pt x="2485193" y="14400"/>
                  </a:lnTo>
                  <a:lnTo>
                    <a:pt x="2484263" y="12155"/>
                  </a:lnTo>
                  <a:lnTo>
                    <a:pt x="2484263" y="6894"/>
                  </a:lnTo>
                  <a:lnTo>
                    <a:pt x="2485193" y="4649"/>
                  </a:lnTo>
                  <a:lnTo>
                    <a:pt x="2488913" y="929"/>
                  </a:lnTo>
                  <a:lnTo>
                    <a:pt x="2491158" y="0"/>
                  </a:lnTo>
                  <a:close/>
                </a:path>
                <a:path w="5266055" h="19050">
                  <a:moveTo>
                    <a:pt x="2357808" y="0"/>
                  </a:moveTo>
                  <a:lnTo>
                    <a:pt x="2458318" y="0"/>
                  </a:lnTo>
                  <a:lnTo>
                    <a:pt x="2460563" y="929"/>
                  </a:lnTo>
                  <a:lnTo>
                    <a:pt x="2464283" y="4649"/>
                  </a:lnTo>
                  <a:lnTo>
                    <a:pt x="2465213" y="6894"/>
                  </a:lnTo>
                  <a:lnTo>
                    <a:pt x="2465213" y="12155"/>
                  </a:lnTo>
                  <a:lnTo>
                    <a:pt x="2464283" y="14400"/>
                  </a:lnTo>
                  <a:lnTo>
                    <a:pt x="2460563" y="18120"/>
                  </a:lnTo>
                  <a:lnTo>
                    <a:pt x="2458318" y="19049"/>
                  </a:lnTo>
                  <a:lnTo>
                    <a:pt x="2357808" y="19049"/>
                  </a:lnTo>
                  <a:lnTo>
                    <a:pt x="2355563" y="18120"/>
                  </a:lnTo>
                  <a:lnTo>
                    <a:pt x="2351843" y="14400"/>
                  </a:lnTo>
                  <a:lnTo>
                    <a:pt x="2350913" y="12155"/>
                  </a:lnTo>
                  <a:lnTo>
                    <a:pt x="2350913" y="6894"/>
                  </a:lnTo>
                  <a:lnTo>
                    <a:pt x="2351843" y="4649"/>
                  </a:lnTo>
                  <a:lnTo>
                    <a:pt x="2355563" y="929"/>
                  </a:lnTo>
                  <a:lnTo>
                    <a:pt x="2357808" y="0"/>
                  </a:lnTo>
                  <a:close/>
                </a:path>
                <a:path w="5266055" h="19050">
                  <a:moveTo>
                    <a:pt x="2224458" y="0"/>
                  </a:moveTo>
                  <a:lnTo>
                    <a:pt x="2324968" y="0"/>
                  </a:lnTo>
                  <a:lnTo>
                    <a:pt x="2327213" y="929"/>
                  </a:lnTo>
                  <a:lnTo>
                    <a:pt x="2330933" y="4649"/>
                  </a:lnTo>
                  <a:lnTo>
                    <a:pt x="2331863" y="6894"/>
                  </a:lnTo>
                  <a:lnTo>
                    <a:pt x="2331863" y="12155"/>
                  </a:lnTo>
                  <a:lnTo>
                    <a:pt x="2330933" y="14400"/>
                  </a:lnTo>
                  <a:lnTo>
                    <a:pt x="2327213" y="18120"/>
                  </a:lnTo>
                  <a:lnTo>
                    <a:pt x="2324968" y="19049"/>
                  </a:lnTo>
                  <a:lnTo>
                    <a:pt x="2224458" y="19049"/>
                  </a:lnTo>
                  <a:lnTo>
                    <a:pt x="2222213" y="18120"/>
                  </a:lnTo>
                  <a:lnTo>
                    <a:pt x="2218493" y="14400"/>
                  </a:lnTo>
                  <a:lnTo>
                    <a:pt x="2217563" y="12155"/>
                  </a:lnTo>
                  <a:lnTo>
                    <a:pt x="2217563" y="6894"/>
                  </a:lnTo>
                  <a:lnTo>
                    <a:pt x="2218493" y="4649"/>
                  </a:lnTo>
                  <a:lnTo>
                    <a:pt x="2222213" y="929"/>
                  </a:lnTo>
                  <a:lnTo>
                    <a:pt x="2224458" y="0"/>
                  </a:lnTo>
                  <a:close/>
                </a:path>
                <a:path w="5266055" h="19050">
                  <a:moveTo>
                    <a:pt x="2091108" y="0"/>
                  </a:moveTo>
                  <a:lnTo>
                    <a:pt x="2191618" y="0"/>
                  </a:lnTo>
                  <a:lnTo>
                    <a:pt x="2193863" y="929"/>
                  </a:lnTo>
                  <a:lnTo>
                    <a:pt x="2197583" y="4649"/>
                  </a:lnTo>
                  <a:lnTo>
                    <a:pt x="2198513" y="6894"/>
                  </a:lnTo>
                  <a:lnTo>
                    <a:pt x="2198513" y="12155"/>
                  </a:lnTo>
                  <a:lnTo>
                    <a:pt x="2197583" y="14400"/>
                  </a:lnTo>
                  <a:lnTo>
                    <a:pt x="2193863" y="18120"/>
                  </a:lnTo>
                  <a:lnTo>
                    <a:pt x="2191618" y="19049"/>
                  </a:lnTo>
                  <a:lnTo>
                    <a:pt x="2091108" y="19049"/>
                  </a:lnTo>
                  <a:lnTo>
                    <a:pt x="2088863" y="18120"/>
                  </a:lnTo>
                  <a:lnTo>
                    <a:pt x="2085143" y="14400"/>
                  </a:lnTo>
                  <a:lnTo>
                    <a:pt x="2084213" y="12155"/>
                  </a:lnTo>
                  <a:lnTo>
                    <a:pt x="2084213" y="6894"/>
                  </a:lnTo>
                  <a:lnTo>
                    <a:pt x="2085143" y="4649"/>
                  </a:lnTo>
                  <a:lnTo>
                    <a:pt x="2088863" y="929"/>
                  </a:lnTo>
                  <a:lnTo>
                    <a:pt x="2091108" y="0"/>
                  </a:lnTo>
                  <a:close/>
                </a:path>
                <a:path w="5266055" h="19050">
                  <a:moveTo>
                    <a:pt x="1957758" y="0"/>
                  </a:moveTo>
                  <a:lnTo>
                    <a:pt x="2058268" y="0"/>
                  </a:lnTo>
                  <a:lnTo>
                    <a:pt x="2060513" y="929"/>
                  </a:lnTo>
                  <a:lnTo>
                    <a:pt x="2064233" y="4649"/>
                  </a:lnTo>
                  <a:lnTo>
                    <a:pt x="2065163" y="6894"/>
                  </a:lnTo>
                  <a:lnTo>
                    <a:pt x="2065163" y="12155"/>
                  </a:lnTo>
                  <a:lnTo>
                    <a:pt x="2064233" y="14400"/>
                  </a:lnTo>
                  <a:lnTo>
                    <a:pt x="2060513" y="18120"/>
                  </a:lnTo>
                  <a:lnTo>
                    <a:pt x="2058268" y="19049"/>
                  </a:lnTo>
                  <a:lnTo>
                    <a:pt x="1957758" y="19049"/>
                  </a:lnTo>
                  <a:lnTo>
                    <a:pt x="1955513" y="18120"/>
                  </a:lnTo>
                  <a:lnTo>
                    <a:pt x="1951793" y="14400"/>
                  </a:lnTo>
                  <a:lnTo>
                    <a:pt x="1950863" y="12155"/>
                  </a:lnTo>
                  <a:lnTo>
                    <a:pt x="1950863" y="6894"/>
                  </a:lnTo>
                  <a:lnTo>
                    <a:pt x="1951793" y="4649"/>
                  </a:lnTo>
                  <a:lnTo>
                    <a:pt x="1955513" y="929"/>
                  </a:lnTo>
                  <a:lnTo>
                    <a:pt x="1957758" y="0"/>
                  </a:lnTo>
                  <a:close/>
                </a:path>
                <a:path w="5266055" h="19050">
                  <a:moveTo>
                    <a:pt x="1824408" y="0"/>
                  </a:moveTo>
                  <a:lnTo>
                    <a:pt x="1924918" y="0"/>
                  </a:lnTo>
                  <a:lnTo>
                    <a:pt x="1927163" y="929"/>
                  </a:lnTo>
                  <a:lnTo>
                    <a:pt x="1930883" y="4649"/>
                  </a:lnTo>
                  <a:lnTo>
                    <a:pt x="1931813" y="6894"/>
                  </a:lnTo>
                  <a:lnTo>
                    <a:pt x="1931813" y="12155"/>
                  </a:lnTo>
                  <a:lnTo>
                    <a:pt x="1930883" y="14400"/>
                  </a:lnTo>
                  <a:lnTo>
                    <a:pt x="1927163" y="18120"/>
                  </a:lnTo>
                  <a:lnTo>
                    <a:pt x="1924918" y="19049"/>
                  </a:lnTo>
                  <a:lnTo>
                    <a:pt x="1824408" y="19049"/>
                  </a:lnTo>
                  <a:lnTo>
                    <a:pt x="1822163" y="18120"/>
                  </a:lnTo>
                  <a:lnTo>
                    <a:pt x="1818443" y="14400"/>
                  </a:lnTo>
                  <a:lnTo>
                    <a:pt x="1817513" y="12155"/>
                  </a:lnTo>
                  <a:lnTo>
                    <a:pt x="1817513" y="6894"/>
                  </a:lnTo>
                  <a:lnTo>
                    <a:pt x="1818443" y="4649"/>
                  </a:lnTo>
                  <a:lnTo>
                    <a:pt x="1822163" y="929"/>
                  </a:lnTo>
                  <a:lnTo>
                    <a:pt x="1824408" y="0"/>
                  </a:lnTo>
                  <a:close/>
                </a:path>
                <a:path w="5266055" h="19050">
                  <a:moveTo>
                    <a:pt x="1691058" y="0"/>
                  </a:moveTo>
                  <a:lnTo>
                    <a:pt x="1791568" y="0"/>
                  </a:lnTo>
                  <a:lnTo>
                    <a:pt x="1793813" y="929"/>
                  </a:lnTo>
                  <a:lnTo>
                    <a:pt x="1797533" y="4649"/>
                  </a:lnTo>
                  <a:lnTo>
                    <a:pt x="1798463" y="6894"/>
                  </a:lnTo>
                  <a:lnTo>
                    <a:pt x="1798463" y="12155"/>
                  </a:lnTo>
                  <a:lnTo>
                    <a:pt x="1797533" y="14400"/>
                  </a:lnTo>
                  <a:lnTo>
                    <a:pt x="1793813" y="18120"/>
                  </a:lnTo>
                  <a:lnTo>
                    <a:pt x="1791568" y="19049"/>
                  </a:lnTo>
                  <a:lnTo>
                    <a:pt x="1691058" y="19049"/>
                  </a:lnTo>
                  <a:lnTo>
                    <a:pt x="1688813" y="18120"/>
                  </a:lnTo>
                  <a:lnTo>
                    <a:pt x="1685093" y="14400"/>
                  </a:lnTo>
                  <a:lnTo>
                    <a:pt x="1684163" y="12155"/>
                  </a:lnTo>
                  <a:lnTo>
                    <a:pt x="1684163" y="6894"/>
                  </a:lnTo>
                  <a:lnTo>
                    <a:pt x="1685093" y="4649"/>
                  </a:lnTo>
                  <a:lnTo>
                    <a:pt x="1688813" y="929"/>
                  </a:lnTo>
                  <a:lnTo>
                    <a:pt x="1691058" y="0"/>
                  </a:lnTo>
                  <a:close/>
                </a:path>
                <a:path w="5266055" h="19050">
                  <a:moveTo>
                    <a:pt x="1557708" y="0"/>
                  </a:moveTo>
                  <a:lnTo>
                    <a:pt x="1658218" y="0"/>
                  </a:lnTo>
                  <a:lnTo>
                    <a:pt x="1660463" y="929"/>
                  </a:lnTo>
                  <a:lnTo>
                    <a:pt x="1664183" y="4649"/>
                  </a:lnTo>
                  <a:lnTo>
                    <a:pt x="1665113" y="6894"/>
                  </a:lnTo>
                  <a:lnTo>
                    <a:pt x="1665113" y="12155"/>
                  </a:lnTo>
                  <a:lnTo>
                    <a:pt x="1664183" y="14400"/>
                  </a:lnTo>
                  <a:lnTo>
                    <a:pt x="1660463" y="18120"/>
                  </a:lnTo>
                  <a:lnTo>
                    <a:pt x="1658218" y="19049"/>
                  </a:lnTo>
                  <a:lnTo>
                    <a:pt x="1557708" y="19049"/>
                  </a:lnTo>
                  <a:lnTo>
                    <a:pt x="1555463" y="18120"/>
                  </a:lnTo>
                  <a:lnTo>
                    <a:pt x="1551743" y="14400"/>
                  </a:lnTo>
                  <a:lnTo>
                    <a:pt x="1550813" y="12155"/>
                  </a:lnTo>
                  <a:lnTo>
                    <a:pt x="1550813" y="6894"/>
                  </a:lnTo>
                  <a:lnTo>
                    <a:pt x="1551743" y="4649"/>
                  </a:lnTo>
                  <a:lnTo>
                    <a:pt x="1555463" y="929"/>
                  </a:lnTo>
                  <a:lnTo>
                    <a:pt x="1557708" y="0"/>
                  </a:lnTo>
                  <a:close/>
                </a:path>
                <a:path w="5266055" h="19050">
                  <a:moveTo>
                    <a:pt x="1424358" y="0"/>
                  </a:moveTo>
                  <a:lnTo>
                    <a:pt x="1524868" y="0"/>
                  </a:lnTo>
                  <a:lnTo>
                    <a:pt x="1527113" y="929"/>
                  </a:lnTo>
                  <a:lnTo>
                    <a:pt x="1530833" y="4649"/>
                  </a:lnTo>
                  <a:lnTo>
                    <a:pt x="1531763" y="6894"/>
                  </a:lnTo>
                  <a:lnTo>
                    <a:pt x="1531763" y="12155"/>
                  </a:lnTo>
                  <a:lnTo>
                    <a:pt x="1530833" y="14400"/>
                  </a:lnTo>
                  <a:lnTo>
                    <a:pt x="1527113" y="18120"/>
                  </a:lnTo>
                  <a:lnTo>
                    <a:pt x="1524868" y="19049"/>
                  </a:lnTo>
                  <a:lnTo>
                    <a:pt x="1424358" y="19049"/>
                  </a:lnTo>
                  <a:lnTo>
                    <a:pt x="1422113" y="18120"/>
                  </a:lnTo>
                  <a:lnTo>
                    <a:pt x="1418393" y="14400"/>
                  </a:lnTo>
                  <a:lnTo>
                    <a:pt x="1417463" y="12155"/>
                  </a:lnTo>
                  <a:lnTo>
                    <a:pt x="1417463" y="6894"/>
                  </a:lnTo>
                  <a:lnTo>
                    <a:pt x="1418393" y="4649"/>
                  </a:lnTo>
                  <a:lnTo>
                    <a:pt x="1422113" y="929"/>
                  </a:lnTo>
                  <a:lnTo>
                    <a:pt x="1424358" y="0"/>
                  </a:lnTo>
                  <a:close/>
                </a:path>
                <a:path w="5266055" h="19050">
                  <a:moveTo>
                    <a:pt x="1291008" y="0"/>
                  </a:moveTo>
                  <a:lnTo>
                    <a:pt x="1391518" y="0"/>
                  </a:lnTo>
                  <a:lnTo>
                    <a:pt x="1393763" y="929"/>
                  </a:lnTo>
                  <a:lnTo>
                    <a:pt x="1397483" y="4649"/>
                  </a:lnTo>
                  <a:lnTo>
                    <a:pt x="1398413" y="6894"/>
                  </a:lnTo>
                  <a:lnTo>
                    <a:pt x="1398413" y="12155"/>
                  </a:lnTo>
                  <a:lnTo>
                    <a:pt x="1397483" y="14400"/>
                  </a:lnTo>
                  <a:lnTo>
                    <a:pt x="1393763" y="18120"/>
                  </a:lnTo>
                  <a:lnTo>
                    <a:pt x="1391518" y="19049"/>
                  </a:lnTo>
                  <a:lnTo>
                    <a:pt x="1291008" y="19049"/>
                  </a:lnTo>
                  <a:lnTo>
                    <a:pt x="1288763" y="18120"/>
                  </a:lnTo>
                  <a:lnTo>
                    <a:pt x="1285043" y="14400"/>
                  </a:lnTo>
                  <a:lnTo>
                    <a:pt x="1284113" y="12155"/>
                  </a:lnTo>
                  <a:lnTo>
                    <a:pt x="1284113" y="6894"/>
                  </a:lnTo>
                  <a:lnTo>
                    <a:pt x="1285043" y="4649"/>
                  </a:lnTo>
                  <a:lnTo>
                    <a:pt x="1288763" y="929"/>
                  </a:lnTo>
                  <a:lnTo>
                    <a:pt x="1291008" y="0"/>
                  </a:lnTo>
                  <a:close/>
                </a:path>
                <a:path w="5266055" h="19050">
                  <a:moveTo>
                    <a:pt x="1157658" y="0"/>
                  </a:moveTo>
                  <a:lnTo>
                    <a:pt x="1258168" y="0"/>
                  </a:lnTo>
                  <a:lnTo>
                    <a:pt x="1260413" y="929"/>
                  </a:lnTo>
                  <a:lnTo>
                    <a:pt x="1264133" y="4649"/>
                  </a:lnTo>
                  <a:lnTo>
                    <a:pt x="1265063" y="6894"/>
                  </a:lnTo>
                  <a:lnTo>
                    <a:pt x="1265063" y="12155"/>
                  </a:lnTo>
                  <a:lnTo>
                    <a:pt x="1264133" y="14400"/>
                  </a:lnTo>
                  <a:lnTo>
                    <a:pt x="1260413" y="18120"/>
                  </a:lnTo>
                  <a:lnTo>
                    <a:pt x="1258168" y="19049"/>
                  </a:lnTo>
                  <a:lnTo>
                    <a:pt x="1157658" y="19049"/>
                  </a:lnTo>
                  <a:lnTo>
                    <a:pt x="1155413" y="18120"/>
                  </a:lnTo>
                  <a:lnTo>
                    <a:pt x="1151693" y="14400"/>
                  </a:lnTo>
                  <a:lnTo>
                    <a:pt x="1150763" y="12155"/>
                  </a:lnTo>
                  <a:lnTo>
                    <a:pt x="1150763" y="6894"/>
                  </a:lnTo>
                  <a:lnTo>
                    <a:pt x="1151693" y="4649"/>
                  </a:lnTo>
                  <a:lnTo>
                    <a:pt x="1155413" y="929"/>
                  </a:lnTo>
                  <a:lnTo>
                    <a:pt x="1157658" y="0"/>
                  </a:lnTo>
                  <a:close/>
                </a:path>
                <a:path w="5266055" h="19050">
                  <a:moveTo>
                    <a:pt x="1024308" y="0"/>
                  </a:moveTo>
                  <a:lnTo>
                    <a:pt x="1124818" y="0"/>
                  </a:lnTo>
                  <a:lnTo>
                    <a:pt x="1127063" y="929"/>
                  </a:lnTo>
                  <a:lnTo>
                    <a:pt x="1130783" y="4649"/>
                  </a:lnTo>
                  <a:lnTo>
                    <a:pt x="1131713" y="6894"/>
                  </a:lnTo>
                  <a:lnTo>
                    <a:pt x="1131713" y="12155"/>
                  </a:lnTo>
                  <a:lnTo>
                    <a:pt x="1130783" y="14400"/>
                  </a:lnTo>
                  <a:lnTo>
                    <a:pt x="1127063" y="18120"/>
                  </a:lnTo>
                  <a:lnTo>
                    <a:pt x="1124818" y="19049"/>
                  </a:lnTo>
                  <a:lnTo>
                    <a:pt x="1024308" y="19049"/>
                  </a:lnTo>
                  <a:lnTo>
                    <a:pt x="1022063" y="18120"/>
                  </a:lnTo>
                  <a:lnTo>
                    <a:pt x="1018343" y="14400"/>
                  </a:lnTo>
                  <a:lnTo>
                    <a:pt x="1017413" y="12155"/>
                  </a:lnTo>
                  <a:lnTo>
                    <a:pt x="1017413" y="6894"/>
                  </a:lnTo>
                  <a:lnTo>
                    <a:pt x="1018343" y="4649"/>
                  </a:lnTo>
                  <a:lnTo>
                    <a:pt x="1022063" y="929"/>
                  </a:lnTo>
                  <a:lnTo>
                    <a:pt x="1024308" y="0"/>
                  </a:lnTo>
                  <a:close/>
                </a:path>
                <a:path w="5266055" h="19050">
                  <a:moveTo>
                    <a:pt x="890958" y="0"/>
                  </a:moveTo>
                  <a:lnTo>
                    <a:pt x="991468" y="0"/>
                  </a:lnTo>
                  <a:lnTo>
                    <a:pt x="993713" y="929"/>
                  </a:lnTo>
                  <a:lnTo>
                    <a:pt x="997433" y="4649"/>
                  </a:lnTo>
                  <a:lnTo>
                    <a:pt x="998363" y="6894"/>
                  </a:lnTo>
                  <a:lnTo>
                    <a:pt x="998363" y="12155"/>
                  </a:lnTo>
                  <a:lnTo>
                    <a:pt x="997433" y="14400"/>
                  </a:lnTo>
                  <a:lnTo>
                    <a:pt x="993713" y="18120"/>
                  </a:lnTo>
                  <a:lnTo>
                    <a:pt x="991468" y="19049"/>
                  </a:lnTo>
                  <a:lnTo>
                    <a:pt x="890958" y="19049"/>
                  </a:lnTo>
                  <a:lnTo>
                    <a:pt x="888713" y="18120"/>
                  </a:lnTo>
                  <a:lnTo>
                    <a:pt x="884993" y="14400"/>
                  </a:lnTo>
                  <a:lnTo>
                    <a:pt x="884063" y="12155"/>
                  </a:lnTo>
                  <a:lnTo>
                    <a:pt x="884063" y="6894"/>
                  </a:lnTo>
                  <a:lnTo>
                    <a:pt x="884993" y="4649"/>
                  </a:lnTo>
                  <a:lnTo>
                    <a:pt x="888713" y="929"/>
                  </a:lnTo>
                  <a:lnTo>
                    <a:pt x="890958" y="0"/>
                  </a:lnTo>
                  <a:close/>
                </a:path>
                <a:path w="5266055" h="19050">
                  <a:moveTo>
                    <a:pt x="757608" y="0"/>
                  </a:moveTo>
                  <a:lnTo>
                    <a:pt x="858118" y="0"/>
                  </a:lnTo>
                  <a:lnTo>
                    <a:pt x="860363" y="929"/>
                  </a:lnTo>
                  <a:lnTo>
                    <a:pt x="864083" y="4649"/>
                  </a:lnTo>
                  <a:lnTo>
                    <a:pt x="865013" y="6894"/>
                  </a:lnTo>
                  <a:lnTo>
                    <a:pt x="865013" y="12155"/>
                  </a:lnTo>
                  <a:lnTo>
                    <a:pt x="864083" y="14400"/>
                  </a:lnTo>
                  <a:lnTo>
                    <a:pt x="860363" y="18120"/>
                  </a:lnTo>
                  <a:lnTo>
                    <a:pt x="858118" y="19049"/>
                  </a:lnTo>
                  <a:lnTo>
                    <a:pt x="757608" y="19049"/>
                  </a:lnTo>
                  <a:lnTo>
                    <a:pt x="755363" y="18120"/>
                  </a:lnTo>
                  <a:lnTo>
                    <a:pt x="751643" y="14400"/>
                  </a:lnTo>
                  <a:lnTo>
                    <a:pt x="750713" y="12155"/>
                  </a:lnTo>
                  <a:lnTo>
                    <a:pt x="750713" y="6894"/>
                  </a:lnTo>
                  <a:lnTo>
                    <a:pt x="751643" y="4649"/>
                  </a:lnTo>
                  <a:lnTo>
                    <a:pt x="755363" y="929"/>
                  </a:lnTo>
                  <a:lnTo>
                    <a:pt x="757608" y="0"/>
                  </a:lnTo>
                  <a:close/>
                </a:path>
                <a:path w="5266055" h="19050">
                  <a:moveTo>
                    <a:pt x="624258" y="0"/>
                  </a:moveTo>
                  <a:lnTo>
                    <a:pt x="724768" y="0"/>
                  </a:lnTo>
                  <a:lnTo>
                    <a:pt x="727013" y="929"/>
                  </a:lnTo>
                  <a:lnTo>
                    <a:pt x="730733" y="4649"/>
                  </a:lnTo>
                  <a:lnTo>
                    <a:pt x="731663" y="6894"/>
                  </a:lnTo>
                  <a:lnTo>
                    <a:pt x="731663" y="12155"/>
                  </a:lnTo>
                  <a:lnTo>
                    <a:pt x="730733" y="14400"/>
                  </a:lnTo>
                  <a:lnTo>
                    <a:pt x="727013" y="18120"/>
                  </a:lnTo>
                  <a:lnTo>
                    <a:pt x="724768" y="19049"/>
                  </a:lnTo>
                  <a:lnTo>
                    <a:pt x="624258" y="19049"/>
                  </a:lnTo>
                  <a:lnTo>
                    <a:pt x="622013" y="18120"/>
                  </a:lnTo>
                  <a:lnTo>
                    <a:pt x="618293" y="14400"/>
                  </a:lnTo>
                  <a:lnTo>
                    <a:pt x="617363" y="12155"/>
                  </a:lnTo>
                  <a:lnTo>
                    <a:pt x="617363" y="6894"/>
                  </a:lnTo>
                  <a:lnTo>
                    <a:pt x="618293" y="4649"/>
                  </a:lnTo>
                  <a:lnTo>
                    <a:pt x="622013" y="929"/>
                  </a:lnTo>
                  <a:lnTo>
                    <a:pt x="624258" y="0"/>
                  </a:lnTo>
                  <a:close/>
                </a:path>
                <a:path w="5266055" h="19050">
                  <a:moveTo>
                    <a:pt x="490908" y="0"/>
                  </a:moveTo>
                  <a:lnTo>
                    <a:pt x="591418" y="0"/>
                  </a:lnTo>
                  <a:lnTo>
                    <a:pt x="593663" y="929"/>
                  </a:lnTo>
                  <a:lnTo>
                    <a:pt x="597383" y="4649"/>
                  </a:lnTo>
                  <a:lnTo>
                    <a:pt x="598313" y="6894"/>
                  </a:lnTo>
                  <a:lnTo>
                    <a:pt x="598313" y="12155"/>
                  </a:lnTo>
                  <a:lnTo>
                    <a:pt x="597383" y="14400"/>
                  </a:lnTo>
                  <a:lnTo>
                    <a:pt x="593663" y="18120"/>
                  </a:lnTo>
                  <a:lnTo>
                    <a:pt x="591418" y="19049"/>
                  </a:lnTo>
                  <a:lnTo>
                    <a:pt x="490908" y="19049"/>
                  </a:lnTo>
                  <a:lnTo>
                    <a:pt x="488663" y="18120"/>
                  </a:lnTo>
                  <a:lnTo>
                    <a:pt x="484943" y="14400"/>
                  </a:lnTo>
                  <a:lnTo>
                    <a:pt x="484013" y="12155"/>
                  </a:lnTo>
                  <a:lnTo>
                    <a:pt x="484013" y="6894"/>
                  </a:lnTo>
                  <a:lnTo>
                    <a:pt x="484943" y="4649"/>
                  </a:lnTo>
                  <a:lnTo>
                    <a:pt x="488663" y="929"/>
                  </a:lnTo>
                  <a:lnTo>
                    <a:pt x="490908" y="0"/>
                  </a:lnTo>
                  <a:close/>
                </a:path>
                <a:path w="5266055" h="19050">
                  <a:moveTo>
                    <a:pt x="357558" y="0"/>
                  </a:moveTo>
                  <a:lnTo>
                    <a:pt x="458068" y="0"/>
                  </a:lnTo>
                  <a:lnTo>
                    <a:pt x="460313" y="929"/>
                  </a:lnTo>
                  <a:lnTo>
                    <a:pt x="464033" y="4649"/>
                  </a:lnTo>
                  <a:lnTo>
                    <a:pt x="464963" y="6894"/>
                  </a:lnTo>
                  <a:lnTo>
                    <a:pt x="464963" y="12155"/>
                  </a:lnTo>
                  <a:lnTo>
                    <a:pt x="464033" y="14400"/>
                  </a:lnTo>
                  <a:lnTo>
                    <a:pt x="460313" y="18120"/>
                  </a:lnTo>
                  <a:lnTo>
                    <a:pt x="458068" y="19049"/>
                  </a:lnTo>
                  <a:lnTo>
                    <a:pt x="357558" y="19049"/>
                  </a:lnTo>
                  <a:lnTo>
                    <a:pt x="355313" y="18120"/>
                  </a:lnTo>
                  <a:lnTo>
                    <a:pt x="351593" y="14400"/>
                  </a:lnTo>
                  <a:lnTo>
                    <a:pt x="350663" y="12155"/>
                  </a:lnTo>
                  <a:lnTo>
                    <a:pt x="350663" y="6894"/>
                  </a:lnTo>
                  <a:lnTo>
                    <a:pt x="351593" y="4649"/>
                  </a:lnTo>
                  <a:lnTo>
                    <a:pt x="355313" y="929"/>
                  </a:lnTo>
                  <a:lnTo>
                    <a:pt x="357558" y="0"/>
                  </a:lnTo>
                  <a:close/>
                </a:path>
                <a:path w="5266055" h="19050">
                  <a:moveTo>
                    <a:pt x="224208" y="0"/>
                  </a:moveTo>
                  <a:lnTo>
                    <a:pt x="324719" y="0"/>
                  </a:lnTo>
                  <a:lnTo>
                    <a:pt x="326964" y="929"/>
                  </a:lnTo>
                  <a:lnTo>
                    <a:pt x="330683" y="4649"/>
                  </a:lnTo>
                  <a:lnTo>
                    <a:pt x="331614" y="6894"/>
                  </a:lnTo>
                  <a:lnTo>
                    <a:pt x="331614" y="12155"/>
                  </a:lnTo>
                  <a:lnTo>
                    <a:pt x="330683" y="14400"/>
                  </a:lnTo>
                  <a:lnTo>
                    <a:pt x="326964" y="18120"/>
                  </a:lnTo>
                  <a:lnTo>
                    <a:pt x="324719" y="19049"/>
                  </a:lnTo>
                  <a:lnTo>
                    <a:pt x="224208" y="19049"/>
                  </a:lnTo>
                  <a:lnTo>
                    <a:pt x="221963" y="18120"/>
                  </a:lnTo>
                  <a:lnTo>
                    <a:pt x="218243" y="14400"/>
                  </a:lnTo>
                  <a:lnTo>
                    <a:pt x="217314" y="12155"/>
                  </a:lnTo>
                  <a:lnTo>
                    <a:pt x="217314" y="6894"/>
                  </a:lnTo>
                  <a:lnTo>
                    <a:pt x="218243" y="4649"/>
                  </a:lnTo>
                  <a:lnTo>
                    <a:pt x="221963" y="929"/>
                  </a:lnTo>
                  <a:lnTo>
                    <a:pt x="224208" y="0"/>
                  </a:lnTo>
                  <a:close/>
                </a:path>
                <a:path w="5266055" h="19050">
                  <a:moveTo>
                    <a:pt x="90858" y="0"/>
                  </a:moveTo>
                  <a:lnTo>
                    <a:pt x="191369" y="0"/>
                  </a:lnTo>
                  <a:lnTo>
                    <a:pt x="193614" y="929"/>
                  </a:lnTo>
                  <a:lnTo>
                    <a:pt x="197333" y="4649"/>
                  </a:lnTo>
                  <a:lnTo>
                    <a:pt x="198263" y="6894"/>
                  </a:lnTo>
                  <a:lnTo>
                    <a:pt x="198263" y="12155"/>
                  </a:lnTo>
                  <a:lnTo>
                    <a:pt x="197333" y="14400"/>
                  </a:lnTo>
                  <a:lnTo>
                    <a:pt x="193614" y="18120"/>
                  </a:lnTo>
                  <a:lnTo>
                    <a:pt x="191369" y="19049"/>
                  </a:lnTo>
                  <a:lnTo>
                    <a:pt x="90858" y="19049"/>
                  </a:lnTo>
                  <a:lnTo>
                    <a:pt x="88613" y="18120"/>
                  </a:lnTo>
                  <a:lnTo>
                    <a:pt x="84894" y="14400"/>
                  </a:lnTo>
                  <a:lnTo>
                    <a:pt x="83964" y="12155"/>
                  </a:lnTo>
                  <a:lnTo>
                    <a:pt x="83964" y="6894"/>
                  </a:lnTo>
                  <a:lnTo>
                    <a:pt x="84894" y="4649"/>
                  </a:lnTo>
                  <a:lnTo>
                    <a:pt x="88613" y="929"/>
                  </a:lnTo>
                  <a:lnTo>
                    <a:pt x="90858" y="0"/>
                  </a:lnTo>
                  <a:close/>
                </a:path>
                <a:path w="5266055" h="19050">
                  <a:moveTo>
                    <a:pt x="6894" y="0"/>
                  </a:moveTo>
                  <a:lnTo>
                    <a:pt x="58019" y="0"/>
                  </a:lnTo>
                  <a:lnTo>
                    <a:pt x="60264" y="929"/>
                  </a:lnTo>
                  <a:lnTo>
                    <a:pt x="63983" y="4649"/>
                  </a:lnTo>
                  <a:lnTo>
                    <a:pt x="64913" y="6894"/>
                  </a:lnTo>
                  <a:lnTo>
                    <a:pt x="64913" y="12155"/>
                  </a:lnTo>
                  <a:lnTo>
                    <a:pt x="63983" y="14400"/>
                  </a:lnTo>
                  <a:lnTo>
                    <a:pt x="60264" y="18120"/>
                  </a:lnTo>
                  <a:lnTo>
                    <a:pt x="58019" y="19049"/>
                  </a:lnTo>
                  <a:lnTo>
                    <a:pt x="6894" y="19049"/>
                  </a:lnTo>
                  <a:lnTo>
                    <a:pt x="4649" y="18120"/>
                  </a:lnTo>
                  <a:lnTo>
                    <a:pt x="930" y="14400"/>
                  </a:lnTo>
                  <a:lnTo>
                    <a:pt x="0" y="12155"/>
                  </a:lnTo>
                  <a:lnTo>
                    <a:pt x="0" y="6894"/>
                  </a:lnTo>
                  <a:lnTo>
                    <a:pt x="930" y="4649"/>
                  </a:lnTo>
                  <a:lnTo>
                    <a:pt x="4649" y="929"/>
                  </a:lnTo>
                  <a:lnTo>
                    <a:pt x="6894" y="0"/>
                  </a:lnTo>
                  <a:close/>
                </a:path>
              </a:pathLst>
            </a:custGeom>
            <a:solidFill>
              <a:srgbClr val="29314B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978497" y="8430479"/>
              <a:ext cx="5266055" cy="57150"/>
            </a:xfrm>
            <a:custGeom>
              <a:avLst/>
              <a:gdLst/>
              <a:ahLst/>
              <a:cxnLst/>
              <a:rect l="l" t="t" r="r" b="b"/>
              <a:pathLst>
                <a:path w="5266055" h="57150">
                  <a:moveTo>
                    <a:pt x="5265563" y="57149"/>
                  </a:moveTo>
                  <a:lnTo>
                    <a:pt x="5265563" y="0"/>
                  </a:lnTo>
                </a:path>
                <a:path w="5266055" h="57150">
                  <a:moveTo>
                    <a:pt x="0" y="57149"/>
                  </a:moveTo>
                  <a:lnTo>
                    <a:pt x="0" y="0"/>
                  </a:lnTo>
                </a:path>
              </a:pathLst>
            </a:custGeom>
            <a:ln w="19049">
              <a:solidFill>
                <a:srgbClr val="2931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11854358" y="4419784"/>
            <a:ext cx="57150" cy="3361054"/>
            <a:chOff x="11854358" y="4419784"/>
            <a:chExt cx="57150" cy="3361054"/>
          </a:xfrm>
        </p:grpSpPr>
        <p:sp>
          <p:nvSpPr>
            <p:cNvPr id="16" name="object 16"/>
            <p:cNvSpPr/>
            <p:nvPr/>
          </p:nvSpPr>
          <p:spPr>
            <a:xfrm>
              <a:off x="11873408" y="4456426"/>
              <a:ext cx="19050" cy="3314700"/>
            </a:xfrm>
            <a:custGeom>
              <a:avLst/>
              <a:gdLst/>
              <a:ahLst/>
              <a:cxnLst/>
              <a:rect l="l" t="t" r="r" b="b"/>
              <a:pathLst>
                <a:path w="19050" h="3314700">
                  <a:moveTo>
                    <a:pt x="19049" y="3207294"/>
                  </a:moveTo>
                  <a:lnTo>
                    <a:pt x="19049" y="3307804"/>
                  </a:lnTo>
                  <a:lnTo>
                    <a:pt x="18120" y="3310049"/>
                  </a:lnTo>
                  <a:lnTo>
                    <a:pt x="14400" y="3313769"/>
                  </a:lnTo>
                  <a:lnTo>
                    <a:pt x="12155" y="3314699"/>
                  </a:lnTo>
                  <a:lnTo>
                    <a:pt x="6894" y="3314699"/>
                  </a:lnTo>
                  <a:lnTo>
                    <a:pt x="4649" y="3313769"/>
                  </a:lnTo>
                  <a:lnTo>
                    <a:pt x="929" y="3310049"/>
                  </a:lnTo>
                  <a:lnTo>
                    <a:pt x="0" y="3307804"/>
                  </a:lnTo>
                  <a:lnTo>
                    <a:pt x="0" y="3207294"/>
                  </a:lnTo>
                  <a:lnTo>
                    <a:pt x="929" y="3205049"/>
                  </a:lnTo>
                  <a:lnTo>
                    <a:pt x="4649" y="3201329"/>
                  </a:lnTo>
                  <a:lnTo>
                    <a:pt x="6894" y="3200399"/>
                  </a:lnTo>
                  <a:lnTo>
                    <a:pt x="12155" y="3200399"/>
                  </a:lnTo>
                  <a:lnTo>
                    <a:pt x="14400" y="3201329"/>
                  </a:lnTo>
                  <a:lnTo>
                    <a:pt x="18120" y="3205049"/>
                  </a:lnTo>
                  <a:lnTo>
                    <a:pt x="19049" y="3207294"/>
                  </a:lnTo>
                  <a:close/>
                </a:path>
                <a:path w="19050" h="3314700">
                  <a:moveTo>
                    <a:pt x="19049" y="3073944"/>
                  </a:moveTo>
                  <a:lnTo>
                    <a:pt x="19049" y="3174454"/>
                  </a:lnTo>
                  <a:lnTo>
                    <a:pt x="18120" y="3176699"/>
                  </a:lnTo>
                  <a:lnTo>
                    <a:pt x="14400" y="3180419"/>
                  </a:lnTo>
                  <a:lnTo>
                    <a:pt x="12155" y="3181349"/>
                  </a:lnTo>
                  <a:lnTo>
                    <a:pt x="6894" y="3181349"/>
                  </a:lnTo>
                  <a:lnTo>
                    <a:pt x="4649" y="3180419"/>
                  </a:lnTo>
                  <a:lnTo>
                    <a:pt x="929" y="3176699"/>
                  </a:lnTo>
                  <a:lnTo>
                    <a:pt x="0" y="3174454"/>
                  </a:lnTo>
                  <a:lnTo>
                    <a:pt x="0" y="3073944"/>
                  </a:lnTo>
                  <a:lnTo>
                    <a:pt x="929" y="3071699"/>
                  </a:lnTo>
                  <a:lnTo>
                    <a:pt x="4649" y="3067979"/>
                  </a:lnTo>
                  <a:lnTo>
                    <a:pt x="6894" y="3067049"/>
                  </a:lnTo>
                  <a:lnTo>
                    <a:pt x="12155" y="3067049"/>
                  </a:lnTo>
                  <a:lnTo>
                    <a:pt x="14400" y="3067979"/>
                  </a:lnTo>
                  <a:lnTo>
                    <a:pt x="18120" y="3071699"/>
                  </a:lnTo>
                  <a:lnTo>
                    <a:pt x="19049" y="3073944"/>
                  </a:lnTo>
                  <a:close/>
                </a:path>
                <a:path w="19050" h="3314700">
                  <a:moveTo>
                    <a:pt x="19049" y="2940594"/>
                  </a:moveTo>
                  <a:lnTo>
                    <a:pt x="19049" y="3041104"/>
                  </a:lnTo>
                  <a:lnTo>
                    <a:pt x="18120" y="3043349"/>
                  </a:lnTo>
                  <a:lnTo>
                    <a:pt x="14400" y="3047069"/>
                  </a:lnTo>
                  <a:lnTo>
                    <a:pt x="12155" y="3047999"/>
                  </a:lnTo>
                  <a:lnTo>
                    <a:pt x="6894" y="3047999"/>
                  </a:lnTo>
                  <a:lnTo>
                    <a:pt x="4649" y="3047069"/>
                  </a:lnTo>
                  <a:lnTo>
                    <a:pt x="929" y="3043349"/>
                  </a:lnTo>
                  <a:lnTo>
                    <a:pt x="0" y="3041104"/>
                  </a:lnTo>
                  <a:lnTo>
                    <a:pt x="0" y="2940594"/>
                  </a:lnTo>
                  <a:lnTo>
                    <a:pt x="929" y="2938349"/>
                  </a:lnTo>
                  <a:lnTo>
                    <a:pt x="4649" y="2934629"/>
                  </a:lnTo>
                  <a:lnTo>
                    <a:pt x="6894" y="2933699"/>
                  </a:lnTo>
                  <a:lnTo>
                    <a:pt x="12155" y="2933699"/>
                  </a:lnTo>
                  <a:lnTo>
                    <a:pt x="14400" y="2934629"/>
                  </a:lnTo>
                  <a:lnTo>
                    <a:pt x="18120" y="2938349"/>
                  </a:lnTo>
                  <a:lnTo>
                    <a:pt x="19049" y="2940594"/>
                  </a:lnTo>
                  <a:close/>
                </a:path>
                <a:path w="19050" h="3314700">
                  <a:moveTo>
                    <a:pt x="19049" y="2807244"/>
                  </a:moveTo>
                  <a:lnTo>
                    <a:pt x="19049" y="2907754"/>
                  </a:lnTo>
                  <a:lnTo>
                    <a:pt x="18120" y="2909999"/>
                  </a:lnTo>
                  <a:lnTo>
                    <a:pt x="14400" y="2913719"/>
                  </a:lnTo>
                  <a:lnTo>
                    <a:pt x="12155" y="2914649"/>
                  </a:lnTo>
                  <a:lnTo>
                    <a:pt x="6894" y="2914649"/>
                  </a:lnTo>
                  <a:lnTo>
                    <a:pt x="4649" y="2913719"/>
                  </a:lnTo>
                  <a:lnTo>
                    <a:pt x="929" y="2909999"/>
                  </a:lnTo>
                  <a:lnTo>
                    <a:pt x="0" y="2907754"/>
                  </a:lnTo>
                  <a:lnTo>
                    <a:pt x="0" y="2807244"/>
                  </a:lnTo>
                  <a:lnTo>
                    <a:pt x="929" y="2804999"/>
                  </a:lnTo>
                  <a:lnTo>
                    <a:pt x="4649" y="2801279"/>
                  </a:lnTo>
                  <a:lnTo>
                    <a:pt x="6894" y="2800349"/>
                  </a:lnTo>
                  <a:lnTo>
                    <a:pt x="12155" y="2800349"/>
                  </a:lnTo>
                  <a:lnTo>
                    <a:pt x="14400" y="2801279"/>
                  </a:lnTo>
                  <a:lnTo>
                    <a:pt x="18120" y="2804999"/>
                  </a:lnTo>
                  <a:lnTo>
                    <a:pt x="19049" y="2807244"/>
                  </a:lnTo>
                  <a:close/>
                </a:path>
                <a:path w="19050" h="3314700">
                  <a:moveTo>
                    <a:pt x="19049" y="2673894"/>
                  </a:moveTo>
                  <a:lnTo>
                    <a:pt x="19049" y="2774404"/>
                  </a:lnTo>
                  <a:lnTo>
                    <a:pt x="18120" y="2776649"/>
                  </a:lnTo>
                  <a:lnTo>
                    <a:pt x="14400" y="2780369"/>
                  </a:lnTo>
                  <a:lnTo>
                    <a:pt x="12155" y="2781299"/>
                  </a:lnTo>
                  <a:lnTo>
                    <a:pt x="6894" y="2781299"/>
                  </a:lnTo>
                  <a:lnTo>
                    <a:pt x="4649" y="2780369"/>
                  </a:lnTo>
                  <a:lnTo>
                    <a:pt x="929" y="2776649"/>
                  </a:lnTo>
                  <a:lnTo>
                    <a:pt x="0" y="2774404"/>
                  </a:lnTo>
                  <a:lnTo>
                    <a:pt x="0" y="2673894"/>
                  </a:lnTo>
                  <a:lnTo>
                    <a:pt x="929" y="2671649"/>
                  </a:lnTo>
                  <a:lnTo>
                    <a:pt x="4649" y="2667929"/>
                  </a:lnTo>
                  <a:lnTo>
                    <a:pt x="6894" y="2666999"/>
                  </a:lnTo>
                  <a:lnTo>
                    <a:pt x="12155" y="2666999"/>
                  </a:lnTo>
                  <a:lnTo>
                    <a:pt x="14400" y="2667929"/>
                  </a:lnTo>
                  <a:lnTo>
                    <a:pt x="18120" y="2671649"/>
                  </a:lnTo>
                  <a:lnTo>
                    <a:pt x="19049" y="2673894"/>
                  </a:lnTo>
                  <a:close/>
                </a:path>
                <a:path w="19050" h="3314700">
                  <a:moveTo>
                    <a:pt x="19049" y="2540544"/>
                  </a:moveTo>
                  <a:lnTo>
                    <a:pt x="19049" y="2641054"/>
                  </a:lnTo>
                  <a:lnTo>
                    <a:pt x="18120" y="2643299"/>
                  </a:lnTo>
                  <a:lnTo>
                    <a:pt x="14400" y="2647019"/>
                  </a:lnTo>
                  <a:lnTo>
                    <a:pt x="12155" y="2647949"/>
                  </a:lnTo>
                  <a:lnTo>
                    <a:pt x="6894" y="2647949"/>
                  </a:lnTo>
                  <a:lnTo>
                    <a:pt x="4649" y="2647019"/>
                  </a:lnTo>
                  <a:lnTo>
                    <a:pt x="929" y="2643299"/>
                  </a:lnTo>
                  <a:lnTo>
                    <a:pt x="0" y="2641054"/>
                  </a:lnTo>
                  <a:lnTo>
                    <a:pt x="0" y="2540544"/>
                  </a:lnTo>
                  <a:lnTo>
                    <a:pt x="929" y="2538299"/>
                  </a:lnTo>
                  <a:lnTo>
                    <a:pt x="4649" y="2534579"/>
                  </a:lnTo>
                  <a:lnTo>
                    <a:pt x="6894" y="2533649"/>
                  </a:lnTo>
                  <a:lnTo>
                    <a:pt x="12155" y="2533649"/>
                  </a:lnTo>
                  <a:lnTo>
                    <a:pt x="14400" y="2534579"/>
                  </a:lnTo>
                  <a:lnTo>
                    <a:pt x="18120" y="2538299"/>
                  </a:lnTo>
                  <a:lnTo>
                    <a:pt x="19049" y="2540544"/>
                  </a:lnTo>
                  <a:close/>
                </a:path>
                <a:path w="19050" h="3314700">
                  <a:moveTo>
                    <a:pt x="19049" y="2407194"/>
                  </a:moveTo>
                  <a:lnTo>
                    <a:pt x="19049" y="2507704"/>
                  </a:lnTo>
                  <a:lnTo>
                    <a:pt x="18120" y="2509949"/>
                  </a:lnTo>
                  <a:lnTo>
                    <a:pt x="14400" y="2513669"/>
                  </a:lnTo>
                  <a:lnTo>
                    <a:pt x="12155" y="2514599"/>
                  </a:lnTo>
                  <a:lnTo>
                    <a:pt x="6894" y="2514599"/>
                  </a:lnTo>
                  <a:lnTo>
                    <a:pt x="4649" y="2513669"/>
                  </a:lnTo>
                  <a:lnTo>
                    <a:pt x="929" y="2509949"/>
                  </a:lnTo>
                  <a:lnTo>
                    <a:pt x="0" y="2507704"/>
                  </a:lnTo>
                  <a:lnTo>
                    <a:pt x="0" y="2407194"/>
                  </a:lnTo>
                  <a:lnTo>
                    <a:pt x="929" y="2404949"/>
                  </a:lnTo>
                  <a:lnTo>
                    <a:pt x="4649" y="2401229"/>
                  </a:lnTo>
                  <a:lnTo>
                    <a:pt x="6894" y="2400299"/>
                  </a:lnTo>
                  <a:lnTo>
                    <a:pt x="12155" y="2400299"/>
                  </a:lnTo>
                  <a:lnTo>
                    <a:pt x="14400" y="2401229"/>
                  </a:lnTo>
                  <a:lnTo>
                    <a:pt x="18120" y="2404949"/>
                  </a:lnTo>
                  <a:lnTo>
                    <a:pt x="19049" y="2407194"/>
                  </a:lnTo>
                  <a:close/>
                </a:path>
                <a:path w="19050" h="3314700">
                  <a:moveTo>
                    <a:pt x="19049" y="2273844"/>
                  </a:moveTo>
                  <a:lnTo>
                    <a:pt x="19049" y="2374354"/>
                  </a:lnTo>
                  <a:lnTo>
                    <a:pt x="18120" y="2376600"/>
                  </a:lnTo>
                  <a:lnTo>
                    <a:pt x="14400" y="2380319"/>
                  </a:lnTo>
                  <a:lnTo>
                    <a:pt x="12155" y="2381249"/>
                  </a:lnTo>
                  <a:lnTo>
                    <a:pt x="6894" y="2381249"/>
                  </a:lnTo>
                  <a:lnTo>
                    <a:pt x="4649" y="2380319"/>
                  </a:lnTo>
                  <a:lnTo>
                    <a:pt x="929" y="2376600"/>
                  </a:lnTo>
                  <a:lnTo>
                    <a:pt x="0" y="2374354"/>
                  </a:lnTo>
                  <a:lnTo>
                    <a:pt x="0" y="2273844"/>
                  </a:lnTo>
                  <a:lnTo>
                    <a:pt x="929" y="2271599"/>
                  </a:lnTo>
                  <a:lnTo>
                    <a:pt x="4649" y="2267879"/>
                  </a:lnTo>
                  <a:lnTo>
                    <a:pt x="6894" y="2266949"/>
                  </a:lnTo>
                  <a:lnTo>
                    <a:pt x="12155" y="2266949"/>
                  </a:lnTo>
                  <a:lnTo>
                    <a:pt x="14400" y="2267879"/>
                  </a:lnTo>
                  <a:lnTo>
                    <a:pt x="18120" y="2271599"/>
                  </a:lnTo>
                  <a:lnTo>
                    <a:pt x="19049" y="2273844"/>
                  </a:lnTo>
                  <a:close/>
                </a:path>
                <a:path w="19050" h="3314700">
                  <a:moveTo>
                    <a:pt x="19049" y="2140494"/>
                  </a:moveTo>
                  <a:lnTo>
                    <a:pt x="19049" y="2241004"/>
                  </a:lnTo>
                  <a:lnTo>
                    <a:pt x="18120" y="2243249"/>
                  </a:lnTo>
                  <a:lnTo>
                    <a:pt x="14400" y="2246969"/>
                  </a:lnTo>
                  <a:lnTo>
                    <a:pt x="12155" y="2247899"/>
                  </a:lnTo>
                  <a:lnTo>
                    <a:pt x="6894" y="2247899"/>
                  </a:lnTo>
                  <a:lnTo>
                    <a:pt x="4649" y="2246969"/>
                  </a:lnTo>
                  <a:lnTo>
                    <a:pt x="929" y="2243249"/>
                  </a:lnTo>
                  <a:lnTo>
                    <a:pt x="0" y="2241004"/>
                  </a:lnTo>
                  <a:lnTo>
                    <a:pt x="0" y="2140494"/>
                  </a:lnTo>
                  <a:lnTo>
                    <a:pt x="929" y="2138249"/>
                  </a:lnTo>
                  <a:lnTo>
                    <a:pt x="4649" y="2134529"/>
                  </a:lnTo>
                  <a:lnTo>
                    <a:pt x="6894" y="2133599"/>
                  </a:lnTo>
                  <a:lnTo>
                    <a:pt x="12155" y="2133599"/>
                  </a:lnTo>
                  <a:lnTo>
                    <a:pt x="14400" y="2134529"/>
                  </a:lnTo>
                  <a:lnTo>
                    <a:pt x="18120" y="2138249"/>
                  </a:lnTo>
                  <a:lnTo>
                    <a:pt x="19049" y="2140494"/>
                  </a:lnTo>
                  <a:close/>
                </a:path>
                <a:path w="19050" h="3314700">
                  <a:moveTo>
                    <a:pt x="19049" y="2007144"/>
                  </a:moveTo>
                  <a:lnTo>
                    <a:pt x="19049" y="2107654"/>
                  </a:lnTo>
                  <a:lnTo>
                    <a:pt x="18120" y="2109900"/>
                  </a:lnTo>
                  <a:lnTo>
                    <a:pt x="14400" y="2113619"/>
                  </a:lnTo>
                  <a:lnTo>
                    <a:pt x="12155" y="2114549"/>
                  </a:lnTo>
                  <a:lnTo>
                    <a:pt x="6894" y="2114549"/>
                  </a:lnTo>
                  <a:lnTo>
                    <a:pt x="4649" y="2113619"/>
                  </a:lnTo>
                  <a:lnTo>
                    <a:pt x="929" y="2109900"/>
                  </a:lnTo>
                  <a:lnTo>
                    <a:pt x="0" y="2107654"/>
                  </a:lnTo>
                  <a:lnTo>
                    <a:pt x="0" y="2007144"/>
                  </a:lnTo>
                  <a:lnTo>
                    <a:pt x="929" y="2004899"/>
                  </a:lnTo>
                  <a:lnTo>
                    <a:pt x="4649" y="2001179"/>
                  </a:lnTo>
                  <a:lnTo>
                    <a:pt x="6894" y="2000249"/>
                  </a:lnTo>
                  <a:lnTo>
                    <a:pt x="12155" y="2000249"/>
                  </a:lnTo>
                  <a:lnTo>
                    <a:pt x="14400" y="2001179"/>
                  </a:lnTo>
                  <a:lnTo>
                    <a:pt x="18120" y="2004899"/>
                  </a:lnTo>
                  <a:lnTo>
                    <a:pt x="19049" y="2007144"/>
                  </a:lnTo>
                  <a:close/>
                </a:path>
                <a:path w="19050" h="3314700">
                  <a:moveTo>
                    <a:pt x="19049" y="1873794"/>
                  </a:moveTo>
                  <a:lnTo>
                    <a:pt x="19049" y="1974304"/>
                  </a:lnTo>
                  <a:lnTo>
                    <a:pt x="18120" y="1976549"/>
                  </a:lnTo>
                  <a:lnTo>
                    <a:pt x="14400" y="1980269"/>
                  </a:lnTo>
                  <a:lnTo>
                    <a:pt x="12155" y="1981199"/>
                  </a:lnTo>
                  <a:lnTo>
                    <a:pt x="6894" y="1981199"/>
                  </a:lnTo>
                  <a:lnTo>
                    <a:pt x="4649" y="1980269"/>
                  </a:lnTo>
                  <a:lnTo>
                    <a:pt x="929" y="1976549"/>
                  </a:lnTo>
                  <a:lnTo>
                    <a:pt x="0" y="1974304"/>
                  </a:lnTo>
                  <a:lnTo>
                    <a:pt x="0" y="1873794"/>
                  </a:lnTo>
                  <a:lnTo>
                    <a:pt x="929" y="1871549"/>
                  </a:lnTo>
                  <a:lnTo>
                    <a:pt x="4649" y="1867829"/>
                  </a:lnTo>
                  <a:lnTo>
                    <a:pt x="6894" y="1866899"/>
                  </a:lnTo>
                  <a:lnTo>
                    <a:pt x="12155" y="1866899"/>
                  </a:lnTo>
                  <a:lnTo>
                    <a:pt x="14400" y="1867829"/>
                  </a:lnTo>
                  <a:lnTo>
                    <a:pt x="18120" y="1871549"/>
                  </a:lnTo>
                  <a:lnTo>
                    <a:pt x="19049" y="1873794"/>
                  </a:lnTo>
                  <a:close/>
                </a:path>
                <a:path w="19050" h="3314700">
                  <a:moveTo>
                    <a:pt x="19049" y="1740444"/>
                  </a:moveTo>
                  <a:lnTo>
                    <a:pt x="19049" y="1840954"/>
                  </a:lnTo>
                  <a:lnTo>
                    <a:pt x="18120" y="1843199"/>
                  </a:lnTo>
                  <a:lnTo>
                    <a:pt x="14400" y="1846919"/>
                  </a:lnTo>
                  <a:lnTo>
                    <a:pt x="12155" y="1847849"/>
                  </a:lnTo>
                  <a:lnTo>
                    <a:pt x="6894" y="1847849"/>
                  </a:lnTo>
                  <a:lnTo>
                    <a:pt x="4649" y="1846919"/>
                  </a:lnTo>
                  <a:lnTo>
                    <a:pt x="929" y="1843199"/>
                  </a:lnTo>
                  <a:lnTo>
                    <a:pt x="0" y="1840954"/>
                  </a:lnTo>
                  <a:lnTo>
                    <a:pt x="0" y="1740444"/>
                  </a:lnTo>
                  <a:lnTo>
                    <a:pt x="929" y="1738199"/>
                  </a:lnTo>
                  <a:lnTo>
                    <a:pt x="4649" y="1734479"/>
                  </a:lnTo>
                  <a:lnTo>
                    <a:pt x="6894" y="1733549"/>
                  </a:lnTo>
                  <a:lnTo>
                    <a:pt x="12155" y="1733549"/>
                  </a:lnTo>
                  <a:lnTo>
                    <a:pt x="14400" y="1734479"/>
                  </a:lnTo>
                  <a:lnTo>
                    <a:pt x="18120" y="1738199"/>
                  </a:lnTo>
                  <a:lnTo>
                    <a:pt x="19049" y="1740444"/>
                  </a:lnTo>
                  <a:close/>
                </a:path>
                <a:path w="19050" h="3314700">
                  <a:moveTo>
                    <a:pt x="19049" y="1607094"/>
                  </a:moveTo>
                  <a:lnTo>
                    <a:pt x="19049" y="1707604"/>
                  </a:lnTo>
                  <a:lnTo>
                    <a:pt x="18120" y="1709850"/>
                  </a:lnTo>
                  <a:lnTo>
                    <a:pt x="14400" y="1713569"/>
                  </a:lnTo>
                  <a:lnTo>
                    <a:pt x="12155" y="1714499"/>
                  </a:lnTo>
                  <a:lnTo>
                    <a:pt x="6894" y="1714499"/>
                  </a:lnTo>
                  <a:lnTo>
                    <a:pt x="4649" y="1713569"/>
                  </a:lnTo>
                  <a:lnTo>
                    <a:pt x="929" y="1709850"/>
                  </a:lnTo>
                  <a:lnTo>
                    <a:pt x="0" y="1707604"/>
                  </a:lnTo>
                  <a:lnTo>
                    <a:pt x="0" y="1607094"/>
                  </a:lnTo>
                  <a:lnTo>
                    <a:pt x="929" y="1604849"/>
                  </a:lnTo>
                  <a:lnTo>
                    <a:pt x="4649" y="1601129"/>
                  </a:lnTo>
                  <a:lnTo>
                    <a:pt x="6894" y="1600199"/>
                  </a:lnTo>
                  <a:lnTo>
                    <a:pt x="12155" y="1600199"/>
                  </a:lnTo>
                  <a:lnTo>
                    <a:pt x="14400" y="1601129"/>
                  </a:lnTo>
                  <a:lnTo>
                    <a:pt x="18120" y="1604849"/>
                  </a:lnTo>
                  <a:lnTo>
                    <a:pt x="19049" y="1607094"/>
                  </a:lnTo>
                  <a:close/>
                </a:path>
                <a:path w="19050" h="3314700">
                  <a:moveTo>
                    <a:pt x="19049" y="1473744"/>
                  </a:moveTo>
                  <a:lnTo>
                    <a:pt x="19049" y="1574254"/>
                  </a:lnTo>
                  <a:lnTo>
                    <a:pt x="18120" y="1576500"/>
                  </a:lnTo>
                  <a:lnTo>
                    <a:pt x="14400" y="1580219"/>
                  </a:lnTo>
                  <a:lnTo>
                    <a:pt x="12155" y="1581149"/>
                  </a:lnTo>
                  <a:lnTo>
                    <a:pt x="6894" y="1581149"/>
                  </a:lnTo>
                  <a:lnTo>
                    <a:pt x="4649" y="1580219"/>
                  </a:lnTo>
                  <a:lnTo>
                    <a:pt x="929" y="1576500"/>
                  </a:lnTo>
                  <a:lnTo>
                    <a:pt x="0" y="1574254"/>
                  </a:lnTo>
                  <a:lnTo>
                    <a:pt x="0" y="1473744"/>
                  </a:lnTo>
                  <a:lnTo>
                    <a:pt x="929" y="1471499"/>
                  </a:lnTo>
                  <a:lnTo>
                    <a:pt x="4649" y="1467779"/>
                  </a:lnTo>
                  <a:lnTo>
                    <a:pt x="6894" y="1466849"/>
                  </a:lnTo>
                  <a:lnTo>
                    <a:pt x="12155" y="1466849"/>
                  </a:lnTo>
                  <a:lnTo>
                    <a:pt x="14400" y="1467779"/>
                  </a:lnTo>
                  <a:lnTo>
                    <a:pt x="18120" y="1471499"/>
                  </a:lnTo>
                  <a:lnTo>
                    <a:pt x="19049" y="1473744"/>
                  </a:lnTo>
                  <a:close/>
                </a:path>
                <a:path w="19050" h="3314700">
                  <a:moveTo>
                    <a:pt x="19049" y="1340394"/>
                  </a:moveTo>
                  <a:lnTo>
                    <a:pt x="19049" y="1440904"/>
                  </a:lnTo>
                  <a:lnTo>
                    <a:pt x="18120" y="1443149"/>
                  </a:lnTo>
                  <a:lnTo>
                    <a:pt x="14400" y="1446869"/>
                  </a:lnTo>
                  <a:lnTo>
                    <a:pt x="12155" y="1447799"/>
                  </a:lnTo>
                  <a:lnTo>
                    <a:pt x="6894" y="1447799"/>
                  </a:lnTo>
                  <a:lnTo>
                    <a:pt x="4649" y="1446869"/>
                  </a:lnTo>
                  <a:lnTo>
                    <a:pt x="929" y="1443149"/>
                  </a:lnTo>
                  <a:lnTo>
                    <a:pt x="0" y="1440904"/>
                  </a:lnTo>
                  <a:lnTo>
                    <a:pt x="0" y="1340394"/>
                  </a:lnTo>
                  <a:lnTo>
                    <a:pt x="929" y="1338149"/>
                  </a:lnTo>
                  <a:lnTo>
                    <a:pt x="4649" y="1334429"/>
                  </a:lnTo>
                  <a:lnTo>
                    <a:pt x="6894" y="1333499"/>
                  </a:lnTo>
                  <a:lnTo>
                    <a:pt x="12155" y="1333499"/>
                  </a:lnTo>
                  <a:lnTo>
                    <a:pt x="14400" y="1334429"/>
                  </a:lnTo>
                  <a:lnTo>
                    <a:pt x="18120" y="1338149"/>
                  </a:lnTo>
                  <a:lnTo>
                    <a:pt x="19049" y="1340394"/>
                  </a:lnTo>
                  <a:close/>
                </a:path>
                <a:path w="19050" h="3314700">
                  <a:moveTo>
                    <a:pt x="19049" y="1207044"/>
                  </a:moveTo>
                  <a:lnTo>
                    <a:pt x="19049" y="1307554"/>
                  </a:lnTo>
                  <a:lnTo>
                    <a:pt x="18120" y="1309800"/>
                  </a:lnTo>
                  <a:lnTo>
                    <a:pt x="14400" y="1313519"/>
                  </a:lnTo>
                  <a:lnTo>
                    <a:pt x="12155" y="1314449"/>
                  </a:lnTo>
                  <a:lnTo>
                    <a:pt x="6894" y="1314449"/>
                  </a:lnTo>
                  <a:lnTo>
                    <a:pt x="4649" y="1313519"/>
                  </a:lnTo>
                  <a:lnTo>
                    <a:pt x="929" y="1309800"/>
                  </a:lnTo>
                  <a:lnTo>
                    <a:pt x="0" y="1307554"/>
                  </a:lnTo>
                  <a:lnTo>
                    <a:pt x="0" y="1207044"/>
                  </a:lnTo>
                  <a:lnTo>
                    <a:pt x="929" y="1204799"/>
                  </a:lnTo>
                  <a:lnTo>
                    <a:pt x="4649" y="1201079"/>
                  </a:lnTo>
                  <a:lnTo>
                    <a:pt x="6894" y="1200149"/>
                  </a:lnTo>
                  <a:lnTo>
                    <a:pt x="12155" y="1200149"/>
                  </a:lnTo>
                  <a:lnTo>
                    <a:pt x="14400" y="1201079"/>
                  </a:lnTo>
                  <a:lnTo>
                    <a:pt x="18120" y="1204799"/>
                  </a:lnTo>
                  <a:lnTo>
                    <a:pt x="19049" y="1207044"/>
                  </a:lnTo>
                  <a:close/>
                </a:path>
                <a:path w="19050" h="3314700">
                  <a:moveTo>
                    <a:pt x="19049" y="1073694"/>
                  </a:moveTo>
                  <a:lnTo>
                    <a:pt x="19049" y="1174204"/>
                  </a:lnTo>
                  <a:lnTo>
                    <a:pt x="18120" y="1176449"/>
                  </a:lnTo>
                  <a:lnTo>
                    <a:pt x="14400" y="1180169"/>
                  </a:lnTo>
                  <a:lnTo>
                    <a:pt x="12155" y="1181099"/>
                  </a:lnTo>
                  <a:lnTo>
                    <a:pt x="6894" y="1181099"/>
                  </a:lnTo>
                  <a:lnTo>
                    <a:pt x="4649" y="1180169"/>
                  </a:lnTo>
                  <a:lnTo>
                    <a:pt x="929" y="1176449"/>
                  </a:lnTo>
                  <a:lnTo>
                    <a:pt x="0" y="1174204"/>
                  </a:lnTo>
                  <a:lnTo>
                    <a:pt x="0" y="1073694"/>
                  </a:lnTo>
                  <a:lnTo>
                    <a:pt x="929" y="1071449"/>
                  </a:lnTo>
                  <a:lnTo>
                    <a:pt x="4649" y="1067729"/>
                  </a:lnTo>
                  <a:lnTo>
                    <a:pt x="6894" y="1066799"/>
                  </a:lnTo>
                  <a:lnTo>
                    <a:pt x="12155" y="1066799"/>
                  </a:lnTo>
                  <a:lnTo>
                    <a:pt x="14400" y="1067729"/>
                  </a:lnTo>
                  <a:lnTo>
                    <a:pt x="18120" y="1071449"/>
                  </a:lnTo>
                  <a:lnTo>
                    <a:pt x="19049" y="1073694"/>
                  </a:lnTo>
                  <a:close/>
                </a:path>
                <a:path w="19050" h="3314700">
                  <a:moveTo>
                    <a:pt x="19049" y="940344"/>
                  </a:moveTo>
                  <a:lnTo>
                    <a:pt x="19049" y="1040855"/>
                  </a:lnTo>
                  <a:lnTo>
                    <a:pt x="18120" y="1043100"/>
                  </a:lnTo>
                  <a:lnTo>
                    <a:pt x="14400" y="1046820"/>
                  </a:lnTo>
                  <a:lnTo>
                    <a:pt x="12155" y="1047749"/>
                  </a:lnTo>
                  <a:lnTo>
                    <a:pt x="6894" y="1047749"/>
                  </a:lnTo>
                  <a:lnTo>
                    <a:pt x="4649" y="1046820"/>
                  </a:lnTo>
                  <a:lnTo>
                    <a:pt x="929" y="1043100"/>
                  </a:lnTo>
                  <a:lnTo>
                    <a:pt x="0" y="1040855"/>
                  </a:lnTo>
                  <a:lnTo>
                    <a:pt x="0" y="940344"/>
                  </a:lnTo>
                  <a:lnTo>
                    <a:pt x="929" y="938099"/>
                  </a:lnTo>
                  <a:lnTo>
                    <a:pt x="4649" y="934379"/>
                  </a:lnTo>
                  <a:lnTo>
                    <a:pt x="6894" y="933449"/>
                  </a:lnTo>
                  <a:lnTo>
                    <a:pt x="12155" y="933449"/>
                  </a:lnTo>
                  <a:lnTo>
                    <a:pt x="14400" y="934379"/>
                  </a:lnTo>
                  <a:lnTo>
                    <a:pt x="18120" y="938099"/>
                  </a:lnTo>
                  <a:lnTo>
                    <a:pt x="19049" y="940344"/>
                  </a:lnTo>
                  <a:close/>
                </a:path>
                <a:path w="19050" h="3314700">
                  <a:moveTo>
                    <a:pt x="19049" y="806994"/>
                  </a:moveTo>
                  <a:lnTo>
                    <a:pt x="19049" y="907505"/>
                  </a:lnTo>
                  <a:lnTo>
                    <a:pt x="18120" y="909750"/>
                  </a:lnTo>
                  <a:lnTo>
                    <a:pt x="14400" y="913470"/>
                  </a:lnTo>
                  <a:lnTo>
                    <a:pt x="12155" y="914399"/>
                  </a:lnTo>
                  <a:lnTo>
                    <a:pt x="6894" y="914399"/>
                  </a:lnTo>
                  <a:lnTo>
                    <a:pt x="4649" y="913470"/>
                  </a:lnTo>
                  <a:lnTo>
                    <a:pt x="929" y="909750"/>
                  </a:lnTo>
                  <a:lnTo>
                    <a:pt x="0" y="907505"/>
                  </a:lnTo>
                  <a:lnTo>
                    <a:pt x="0" y="806994"/>
                  </a:lnTo>
                  <a:lnTo>
                    <a:pt x="929" y="804749"/>
                  </a:lnTo>
                  <a:lnTo>
                    <a:pt x="4649" y="801029"/>
                  </a:lnTo>
                  <a:lnTo>
                    <a:pt x="6894" y="800099"/>
                  </a:lnTo>
                  <a:lnTo>
                    <a:pt x="12155" y="800099"/>
                  </a:lnTo>
                  <a:lnTo>
                    <a:pt x="14400" y="801029"/>
                  </a:lnTo>
                  <a:lnTo>
                    <a:pt x="18120" y="804749"/>
                  </a:lnTo>
                  <a:lnTo>
                    <a:pt x="19049" y="806994"/>
                  </a:lnTo>
                  <a:close/>
                </a:path>
                <a:path w="19050" h="3314700">
                  <a:moveTo>
                    <a:pt x="19049" y="673644"/>
                  </a:moveTo>
                  <a:lnTo>
                    <a:pt x="19049" y="774155"/>
                  </a:lnTo>
                  <a:lnTo>
                    <a:pt x="18120" y="776400"/>
                  </a:lnTo>
                  <a:lnTo>
                    <a:pt x="14400" y="780120"/>
                  </a:lnTo>
                  <a:lnTo>
                    <a:pt x="12155" y="781049"/>
                  </a:lnTo>
                  <a:lnTo>
                    <a:pt x="6894" y="781049"/>
                  </a:lnTo>
                  <a:lnTo>
                    <a:pt x="4649" y="780120"/>
                  </a:lnTo>
                  <a:lnTo>
                    <a:pt x="929" y="776400"/>
                  </a:lnTo>
                  <a:lnTo>
                    <a:pt x="0" y="774155"/>
                  </a:lnTo>
                  <a:lnTo>
                    <a:pt x="0" y="673644"/>
                  </a:lnTo>
                  <a:lnTo>
                    <a:pt x="929" y="671399"/>
                  </a:lnTo>
                  <a:lnTo>
                    <a:pt x="4649" y="667679"/>
                  </a:lnTo>
                  <a:lnTo>
                    <a:pt x="6894" y="666749"/>
                  </a:lnTo>
                  <a:lnTo>
                    <a:pt x="12155" y="666749"/>
                  </a:lnTo>
                  <a:lnTo>
                    <a:pt x="14400" y="667679"/>
                  </a:lnTo>
                  <a:lnTo>
                    <a:pt x="18120" y="671399"/>
                  </a:lnTo>
                  <a:lnTo>
                    <a:pt x="19049" y="673644"/>
                  </a:lnTo>
                  <a:close/>
                </a:path>
                <a:path w="19050" h="3314700">
                  <a:moveTo>
                    <a:pt x="19049" y="540294"/>
                  </a:moveTo>
                  <a:lnTo>
                    <a:pt x="19049" y="640805"/>
                  </a:lnTo>
                  <a:lnTo>
                    <a:pt x="18120" y="643049"/>
                  </a:lnTo>
                  <a:lnTo>
                    <a:pt x="14400" y="646769"/>
                  </a:lnTo>
                  <a:lnTo>
                    <a:pt x="12155" y="647699"/>
                  </a:lnTo>
                  <a:lnTo>
                    <a:pt x="6894" y="647699"/>
                  </a:lnTo>
                  <a:lnTo>
                    <a:pt x="4649" y="646769"/>
                  </a:lnTo>
                  <a:lnTo>
                    <a:pt x="929" y="643049"/>
                  </a:lnTo>
                  <a:lnTo>
                    <a:pt x="0" y="640805"/>
                  </a:lnTo>
                  <a:lnTo>
                    <a:pt x="0" y="540294"/>
                  </a:lnTo>
                  <a:lnTo>
                    <a:pt x="929" y="538049"/>
                  </a:lnTo>
                  <a:lnTo>
                    <a:pt x="4649" y="534329"/>
                  </a:lnTo>
                  <a:lnTo>
                    <a:pt x="6894" y="533399"/>
                  </a:lnTo>
                  <a:lnTo>
                    <a:pt x="12155" y="533399"/>
                  </a:lnTo>
                  <a:lnTo>
                    <a:pt x="14400" y="534329"/>
                  </a:lnTo>
                  <a:lnTo>
                    <a:pt x="18120" y="538049"/>
                  </a:lnTo>
                  <a:lnTo>
                    <a:pt x="19049" y="540294"/>
                  </a:lnTo>
                  <a:close/>
                </a:path>
                <a:path w="19050" h="3314700">
                  <a:moveTo>
                    <a:pt x="19049" y="406944"/>
                  </a:moveTo>
                  <a:lnTo>
                    <a:pt x="19049" y="507455"/>
                  </a:lnTo>
                  <a:lnTo>
                    <a:pt x="18120" y="509700"/>
                  </a:lnTo>
                  <a:lnTo>
                    <a:pt x="14400" y="513420"/>
                  </a:lnTo>
                  <a:lnTo>
                    <a:pt x="12155" y="514349"/>
                  </a:lnTo>
                  <a:lnTo>
                    <a:pt x="6894" y="514349"/>
                  </a:lnTo>
                  <a:lnTo>
                    <a:pt x="4649" y="513420"/>
                  </a:lnTo>
                  <a:lnTo>
                    <a:pt x="929" y="509700"/>
                  </a:lnTo>
                  <a:lnTo>
                    <a:pt x="0" y="507455"/>
                  </a:lnTo>
                  <a:lnTo>
                    <a:pt x="0" y="406944"/>
                  </a:lnTo>
                  <a:lnTo>
                    <a:pt x="929" y="404699"/>
                  </a:lnTo>
                  <a:lnTo>
                    <a:pt x="4649" y="400979"/>
                  </a:lnTo>
                  <a:lnTo>
                    <a:pt x="6894" y="400049"/>
                  </a:lnTo>
                  <a:lnTo>
                    <a:pt x="12155" y="400049"/>
                  </a:lnTo>
                  <a:lnTo>
                    <a:pt x="14400" y="400979"/>
                  </a:lnTo>
                  <a:lnTo>
                    <a:pt x="18120" y="404699"/>
                  </a:lnTo>
                  <a:lnTo>
                    <a:pt x="19049" y="406944"/>
                  </a:lnTo>
                  <a:close/>
                </a:path>
                <a:path w="19050" h="3314700">
                  <a:moveTo>
                    <a:pt x="19049" y="273594"/>
                  </a:moveTo>
                  <a:lnTo>
                    <a:pt x="19049" y="374105"/>
                  </a:lnTo>
                  <a:lnTo>
                    <a:pt x="18120" y="376350"/>
                  </a:lnTo>
                  <a:lnTo>
                    <a:pt x="14400" y="380070"/>
                  </a:lnTo>
                  <a:lnTo>
                    <a:pt x="12155" y="380999"/>
                  </a:lnTo>
                  <a:lnTo>
                    <a:pt x="6894" y="380999"/>
                  </a:lnTo>
                  <a:lnTo>
                    <a:pt x="4649" y="380070"/>
                  </a:lnTo>
                  <a:lnTo>
                    <a:pt x="929" y="376350"/>
                  </a:lnTo>
                  <a:lnTo>
                    <a:pt x="0" y="374105"/>
                  </a:lnTo>
                  <a:lnTo>
                    <a:pt x="0" y="273594"/>
                  </a:lnTo>
                  <a:lnTo>
                    <a:pt x="929" y="271349"/>
                  </a:lnTo>
                  <a:lnTo>
                    <a:pt x="4649" y="267629"/>
                  </a:lnTo>
                  <a:lnTo>
                    <a:pt x="6894" y="266699"/>
                  </a:lnTo>
                  <a:lnTo>
                    <a:pt x="12155" y="266699"/>
                  </a:lnTo>
                  <a:lnTo>
                    <a:pt x="14400" y="267629"/>
                  </a:lnTo>
                  <a:lnTo>
                    <a:pt x="18120" y="271349"/>
                  </a:lnTo>
                  <a:lnTo>
                    <a:pt x="19049" y="273594"/>
                  </a:lnTo>
                  <a:close/>
                </a:path>
                <a:path w="19050" h="3314700">
                  <a:moveTo>
                    <a:pt x="19049" y="140244"/>
                  </a:moveTo>
                  <a:lnTo>
                    <a:pt x="19049" y="240755"/>
                  </a:lnTo>
                  <a:lnTo>
                    <a:pt x="18120" y="242999"/>
                  </a:lnTo>
                  <a:lnTo>
                    <a:pt x="14400" y="246719"/>
                  </a:lnTo>
                  <a:lnTo>
                    <a:pt x="12155" y="247649"/>
                  </a:lnTo>
                  <a:lnTo>
                    <a:pt x="6894" y="247649"/>
                  </a:lnTo>
                  <a:lnTo>
                    <a:pt x="4649" y="246719"/>
                  </a:lnTo>
                  <a:lnTo>
                    <a:pt x="929" y="242999"/>
                  </a:lnTo>
                  <a:lnTo>
                    <a:pt x="0" y="240755"/>
                  </a:lnTo>
                  <a:lnTo>
                    <a:pt x="0" y="140244"/>
                  </a:lnTo>
                  <a:lnTo>
                    <a:pt x="929" y="137999"/>
                  </a:lnTo>
                  <a:lnTo>
                    <a:pt x="4649" y="134279"/>
                  </a:lnTo>
                  <a:lnTo>
                    <a:pt x="6894" y="133349"/>
                  </a:lnTo>
                  <a:lnTo>
                    <a:pt x="12155" y="133349"/>
                  </a:lnTo>
                  <a:lnTo>
                    <a:pt x="14400" y="134279"/>
                  </a:lnTo>
                  <a:lnTo>
                    <a:pt x="18120" y="137999"/>
                  </a:lnTo>
                  <a:lnTo>
                    <a:pt x="19049" y="140244"/>
                  </a:lnTo>
                  <a:close/>
                </a:path>
                <a:path w="19050" h="3314700">
                  <a:moveTo>
                    <a:pt x="19049" y="6894"/>
                  </a:moveTo>
                  <a:lnTo>
                    <a:pt x="19049" y="107405"/>
                  </a:lnTo>
                  <a:lnTo>
                    <a:pt x="18120" y="109650"/>
                  </a:lnTo>
                  <a:lnTo>
                    <a:pt x="14400" y="113370"/>
                  </a:lnTo>
                  <a:lnTo>
                    <a:pt x="12155" y="114299"/>
                  </a:lnTo>
                  <a:lnTo>
                    <a:pt x="6894" y="114299"/>
                  </a:lnTo>
                  <a:lnTo>
                    <a:pt x="4649" y="113370"/>
                  </a:lnTo>
                  <a:lnTo>
                    <a:pt x="929" y="109650"/>
                  </a:lnTo>
                  <a:lnTo>
                    <a:pt x="0" y="107405"/>
                  </a:lnTo>
                  <a:lnTo>
                    <a:pt x="0" y="6894"/>
                  </a:lnTo>
                  <a:lnTo>
                    <a:pt x="929" y="4649"/>
                  </a:lnTo>
                  <a:lnTo>
                    <a:pt x="4649" y="929"/>
                  </a:lnTo>
                  <a:lnTo>
                    <a:pt x="6894" y="0"/>
                  </a:lnTo>
                  <a:lnTo>
                    <a:pt x="12155" y="0"/>
                  </a:lnTo>
                  <a:lnTo>
                    <a:pt x="14400" y="929"/>
                  </a:lnTo>
                  <a:lnTo>
                    <a:pt x="18120" y="4649"/>
                  </a:lnTo>
                  <a:lnTo>
                    <a:pt x="19049" y="6894"/>
                  </a:lnTo>
                  <a:close/>
                </a:path>
              </a:pathLst>
            </a:custGeom>
            <a:solidFill>
              <a:srgbClr val="29314B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854358" y="4429309"/>
              <a:ext cx="57150" cy="3342004"/>
            </a:xfrm>
            <a:custGeom>
              <a:avLst/>
              <a:gdLst/>
              <a:ahLst/>
              <a:cxnLst/>
              <a:rect l="l" t="t" r="r" b="b"/>
              <a:pathLst>
                <a:path w="57150" h="3342004">
                  <a:moveTo>
                    <a:pt x="0" y="3341816"/>
                  </a:moveTo>
                  <a:lnTo>
                    <a:pt x="57149" y="3341816"/>
                  </a:lnTo>
                </a:path>
                <a:path w="57150" h="3342004">
                  <a:moveTo>
                    <a:pt x="0" y="0"/>
                  </a:moveTo>
                  <a:lnTo>
                    <a:pt x="57149" y="0"/>
                  </a:lnTo>
                </a:path>
              </a:pathLst>
            </a:custGeom>
            <a:ln w="19049">
              <a:solidFill>
                <a:srgbClr val="29314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60037" y="4320771"/>
            <a:ext cx="2571749" cy="838199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815224" y="4637842"/>
            <a:ext cx="1904999" cy="514349"/>
          </a:xfrm>
          <a:prstGeom prst="rect">
            <a:avLst/>
          </a:prstGeom>
        </p:spPr>
      </p:pic>
      <p:sp>
        <p:nvSpPr>
          <p:cNvPr id="20" name="object 20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27685" rIns="0" bIns="0" rtlCol="0">
            <a:spAutoFit/>
          </a:bodyPr>
          <a:lstStyle/>
          <a:p>
            <a:pPr marR="356870" algn="ctr">
              <a:lnSpc>
                <a:spcPct val="100000"/>
              </a:lnSpc>
              <a:spcBef>
                <a:spcPts val="4155"/>
              </a:spcBef>
            </a:pPr>
            <a:r>
              <a:rPr sz="10500" spc="-1230" dirty="0">
                <a:solidFill>
                  <a:srgbClr val="11151D"/>
                </a:solidFill>
                <a:latin typeface="Arial MT"/>
                <a:cs typeface="Arial MT"/>
              </a:rPr>
              <a:t>O</a:t>
            </a:r>
            <a:r>
              <a:rPr sz="10500" spc="-1285" dirty="0">
                <a:solidFill>
                  <a:srgbClr val="11151D"/>
                </a:solidFill>
                <a:latin typeface="Arial MT"/>
                <a:cs typeface="Arial MT"/>
              </a:rPr>
              <a:t>u</a:t>
            </a:r>
            <a:r>
              <a:rPr sz="10500" spc="-625" dirty="0">
                <a:solidFill>
                  <a:srgbClr val="11151D"/>
                </a:solidFill>
                <a:latin typeface="Arial MT"/>
                <a:cs typeface="Arial MT"/>
              </a:rPr>
              <a:t>r</a:t>
            </a:r>
            <a:r>
              <a:rPr sz="10500" spc="-1745" dirty="0">
                <a:solidFill>
                  <a:srgbClr val="11151D"/>
                </a:solidFill>
                <a:latin typeface="Arial MT"/>
                <a:cs typeface="Arial MT"/>
              </a:rPr>
              <a:t> </a:t>
            </a:r>
            <a:r>
              <a:rPr sz="10500" spc="-390" dirty="0">
                <a:solidFill>
                  <a:srgbClr val="11151D"/>
                </a:solidFill>
                <a:latin typeface="Arial MT"/>
                <a:cs typeface="Arial MT"/>
              </a:rPr>
              <a:t>M</a:t>
            </a:r>
            <a:r>
              <a:rPr sz="10500" spc="-570" dirty="0">
                <a:solidFill>
                  <a:srgbClr val="11151D"/>
                </a:solidFill>
                <a:latin typeface="Arial MT"/>
                <a:cs typeface="Arial MT"/>
              </a:rPr>
              <a:t>e</a:t>
            </a:r>
            <a:r>
              <a:rPr sz="10500" spc="-229" dirty="0">
                <a:solidFill>
                  <a:srgbClr val="11151D"/>
                </a:solidFill>
                <a:latin typeface="Arial MT"/>
                <a:cs typeface="Arial MT"/>
              </a:rPr>
              <a:t>t</a:t>
            </a:r>
            <a:r>
              <a:rPr sz="10500" spc="-455" dirty="0">
                <a:solidFill>
                  <a:srgbClr val="11151D"/>
                </a:solidFill>
                <a:latin typeface="Arial MT"/>
                <a:cs typeface="Arial MT"/>
              </a:rPr>
              <a:t>h</a:t>
            </a:r>
            <a:r>
              <a:rPr sz="10500" spc="-409" dirty="0">
                <a:solidFill>
                  <a:srgbClr val="11151D"/>
                </a:solidFill>
                <a:latin typeface="Arial MT"/>
                <a:cs typeface="Arial MT"/>
              </a:rPr>
              <a:t>o</a:t>
            </a:r>
            <a:r>
              <a:rPr sz="10500" spc="120" dirty="0">
                <a:solidFill>
                  <a:srgbClr val="11151D"/>
                </a:solidFill>
                <a:latin typeface="Arial MT"/>
                <a:cs typeface="Arial MT"/>
              </a:rPr>
              <a:t>d</a:t>
            </a:r>
            <a:endParaRPr sz="105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270"/>
              </a:spcBef>
            </a:pPr>
            <a:r>
              <a:rPr sz="3150" spc="-140" dirty="0">
                <a:solidFill>
                  <a:srgbClr val="11151D"/>
                </a:solidFill>
              </a:rPr>
              <a:t>Building</a:t>
            </a:r>
            <a:r>
              <a:rPr sz="3150" spc="-210" dirty="0">
                <a:solidFill>
                  <a:srgbClr val="11151D"/>
                </a:solidFill>
              </a:rPr>
              <a:t> </a:t>
            </a:r>
            <a:r>
              <a:rPr sz="3150" spc="65" dirty="0">
                <a:solidFill>
                  <a:srgbClr val="11151D"/>
                </a:solidFill>
              </a:rPr>
              <a:t>a</a:t>
            </a:r>
            <a:r>
              <a:rPr sz="3150" spc="-204" dirty="0">
                <a:solidFill>
                  <a:srgbClr val="11151D"/>
                </a:solidFill>
              </a:rPr>
              <a:t> </a:t>
            </a:r>
            <a:r>
              <a:rPr sz="3150" spc="-114" dirty="0">
                <a:solidFill>
                  <a:srgbClr val="11151D"/>
                </a:solidFill>
              </a:rPr>
              <a:t>genuine</a:t>
            </a:r>
            <a:r>
              <a:rPr sz="3150" spc="-210" dirty="0">
                <a:solidFill>
                  <a:srgbClr val="11151D"/>
                </a:solidFill>
              </a:rPr>
              <a:t> </a:t>
            </a:r>
            <a:r>
              <a:rPr sz="3150" spc="-20" dirty="0">
                <a:solidFill>
                  <a:srgbClr val="11151D"/>
                </a:solidFill>
              </a:rPr>
              <a:t>approach</a:t>
            </a:r>
            <a:r>
              <a:rPr sz="3150" spc="-204" dirty="0">
                <a:solidFill>
                  <a:srgbClr val="11151D"/>
                </a:solidFill>
              </a:rPr>
              <a:t> </a:t>
            </a:r>
            <a:r>
              <a:rPr sz="3150" dirty="0">
                <a:solidFill>
                  <a:srgbClr val="11151D"/>
                </a:solidFill>
              </a:rPr>
              <a:t>to</a:t>
            </a:r>
            <a:r>
              <a:rPr sz="3150" spc="-210" dirty="0">
                <a:solidFill>
                  <a:srgbClr val="11151D"/>
                </a:solidFill>
              </a:rPr>
              <a:t> </a:t>
            </a:r>
            <a:r>
              <a:rPr sz="3150" spc="-85" dirty="0">
                <a:solidFill>
                  <a:srgbClr val="11151D"/>
                </a:solidFill>
              </a:rPr>
              <a:t>the</a:t>
            </a:r>
            <a:r>
              <a:rPr sz="3150" spc="-204" dirty="0">
                <a:solidFill>
                  <a:srgbClr val="11151D"/>
                </a:solidFill>
              </a:rPr>
              <a:t> </a:t>
            </a:r>
            <a:r>
              <a:rPr sz="3150" spc="-40" dirty="0">
                <a:solidFill>
                  <a:srgbClr val="11151D"/>
                </a:solidFill>
              </a:rPr>
              <a:t>LGBTQ+</a:t>
            </a:r>
            <a:r>
              <a:rPr sz="3150" spc="-365" dirty="0">
                <a:solidFill>
                  <a:srgbClr val="11151D"/>
                </a:solidFill>
              </a:rPr>
              <a:t> </a:t>
            </a:r>
            <a:r>
              <a:rPr sz="3150" spc="-85" dirty="0">
                <a:solidFill>
                  <a:srgbClr val="11151D"/>
                </a:solidFill>
              </a:rPr>
              <a:t>community</a:t>
            </a:r>
            <a:r>
              <a:rPr sz="3150" spc="-210" dirty="0">
                <a:solidFill>
                  <a:srgbClr val="11151D"/>
                </a:solidFill>
              </a:rPr>
              <a:t> </a:t>
            </a:r>
            <a:r>
              <a:rPr sz="3150" spc="-229" dirty="0">
                <a:solidFill>
                  <a:srgbClr val="11151D"/>
                </a:solidFill>
              </a:rPr>
              <a:t>in</a:t>
            </a:r>
            <a:r>
              <a:rPr sz="3150" spc="-204" dirty="0">
                <a:solidFill>
                  <a:srgbClr val="11151D"/>
                </a:solidFill>
              </a:rPr>
              <a:t> </a:t>
            </a:r>
            <a:r>
              <a:rPr sz="3150" spc="-25" dirty="0">
                <a:solidFill>
                  <a:srgbClr val="11151D"/>
                </a:solidFill>
              </a:rPr>
              <a:t>4</a:t>
            </a:r>
            <a:r>
              <a:rPr sz="3150" spc="-210" dirty="0">
                <a:solidFill>
                  <a:srgbClr val="11151D"/>
                </a:solidFill>
              </a:rPr>
              <a:t> </a:t>
            </a:r>
            <a:r>
              <a:rPr sz="3150" spc="-10" dirty="0">
                <a:solidFill>
                  <a:srgbClr val="11151D"/>
                </a:solidFill>
              </a:rPr>
              <a:t>steps.</a:t>
            </a:r>
            <a:endParaRPr sz="3150"/>
          </a:p>
        </p:txBody>
      </p:sp>
      <p:sp>
        <p:nvSpPr>
          <p:cNvPr id="21" name="object 21"/>
          <p:cNvSpPr txBox="1"/>
          <p:nvPr/>
        </p:nvSpPr>
        <p:spPr>
          <a:xfrm>
            <a:off x="2429898" y="6258185"/>
            <a:ext cx="2180590" cy="4876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000" spc="-45" dirty="0">
                <a:solidFill>
                  <a:srgbClr val="11151D"/>
                </a:solidFill>
                <a:latin typeface="Trebuchet MS"/>
                <a:cs typeface="Trebuchet MS"/>
              </a:rPr>
              <a:t>Commitment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730943" y="6258185"/>
            <a:ext cx="1811655" cy="4876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000" spc="-10" dirty="0">
                <a:solidFill>
                  <a:srgbClr val="11151D"/>
                </a:solidFill>
                <a:latin typeface="Trebuchet MS"/>
                <a:cs typeface="Trebuchet MS"/>
              </a:rPr>
              <a:t>Awareness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052572" y="8147174"/>
            <a:ext cx="2574290" cy="4876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000" spc="-65" dirty="0">
                <a:solidFill>
                  <a:srgbClr val="11151D"/>
                </a:solidFill>
                <a:latin typeface="Trebuchet MS"/>
                <a:cs typeface="Trebuchet MS"/>
              </a:rPr>
              <a:t>Communication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848036" y="6258185"/>
            <a:ext cx="1925320" cy="4876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000" spc="-65" dirty="0">
                <a:solidFill>
                  <a:srgbClr val="11151D"/>
                </a:solidFill>
                <a:latin typeface="Trebuchet MS"/>
                <a:cs typeface="Trebuchet MS"/>
              </a:rPr>
              <a:t>Distribution</a:t>
            </a:r>
            <a:endParaRPr sz="3000">
              <a:latin typeface="Trebuchet MS"/>
              <a:cs typeface="Trebuchet M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2427065" y="6258185"/>
            <a:ext cx="2837815" cy="124587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80645">
              <a:lnSpc>
                <a:spcPct val="100000"/>
              </a:lnSpc>
              <a:spcBef>
                <a:spcPts val="130"/>
              </a:spcBef>
            </a:pPr>
            <a:r>
              <a:rPr sz="3000" spc="-50" dirty="0">
                <a:solidFill>
                  <a:srgbClr val="11151D"/>
                </a:solidFill>
                <a:latin typeface="Trebuchet MS"/>
                <a:cs typeface="Trebuchet MS"/>
              </a:rPr>
              <a:t>Implementation</a:t>
            </a:r>
            <a:endParaRPr sz="3000">
              <a:latin typeface="Trebuchet MS"/>
              <a:cs typeface="Trebuchet MS"/>
            </a:endParaRPr>
          </a:p>
          <a:p>
            <a:pPr marL="381000" marR="5080" indent="-368935">
              <a:lnSpc>
                <a:spcPts val="2240"/>
              </a:lnSpc>
              <a:spcBef>
                <a:spcPts val="1550"/>
              </a:spcBef>
            </a:pPr>
            <a:r>
              <a:rPr sz="1950" spc="-80" dirty="0">
                <a:solidFill>
                  <a:srgbClr val="29314B"/>
                </a:solidFill>
                <a:latin typeface="Trebuchet MS"/>
                <a:cs typeface="Trebuchet MS"/>
              </a:rPr>
              <a:t>Communication,</a:t>
            </a:r>
            <a:r>
              <a:rPr sz="1950" spc="-75" dirty="0">
                <a:solidFill>
                  <a:srgbClr val="29314B"/>
                </a:solidFill>
                <a:latin typeface="Trebuchet MS"/>
                <a:cs typeface="Trebuchet MS"/>
              </a:rPr>
              <a:t> </a:t>
            </a:r>
            <a:r>
              <a:rPr sz="1950" spc="-20" dirty="0">
                <a:solidFill>
                  <a:srgbClr val="29314B"/>
                </a:solidFill>
                <a:latin typeface="Trebuchet MS"/>
                <a:cs typeface="Trebuchet MS"/>
              </a:rPr>
              <a:t>Marketing </a:t>
            </a:r>
            <a:r>
              <a:rPr sz="1950" spc="-45" dirty="0">
                <a:solidFill>
                  <a:srgbClr val="29314B"/>
                </a:solidFill>
                <a:latin typeface="Trebuchet MS"/>
                <a:cs typeface="Trebuchet MS"/>
              </a:rPr>
              <a:t>and</a:t>
            </a:r>
            <a:r>
              <a:rPr sz="1950" spc="-120" dirty="0">
                <a:solidFill>
                  <a:srgbClr val="29314B"/>
                </a:solidFill>
                <a:latin typeface="Trebuchet MS"/>
                <a:cs typeface="Trebuchet MS"/>
              </a:rPr>
              <a:t> </a:t>
            </a:r>
            <a:r>
              <a:rPr sz="1950" spc="-95" dirty="0">
                <a:solidFill>
                  <a:srgbClr val="29314B"/>
                </a:solidFill>
                <a:latin typeface="Trebuchet MS"/>
                <a:cs typeface="Trebuchet MS"/>
              </a:rPr>
              <a:t>Public</a:t>
            </a:r>
            <a:r>
              <a:rPr sz="1950" spc="-120" dirty="0">
                <a:solidFill>
                  <a:srgbClr val="29314B"/>
                </a:solidFill>
                <a:latin typeface="Trebuchet MS"/>
                <a:cs typeface="Trebuchet MS"/>
              </a:rPr>
              <a:t> </a:t>
            </a:r>
            <a:r>
              <a:rPr sz="1950" spc="-10" dirty="0">
                <a:solidFill>
                  <a:srgbClr val="29314B"/>
                </a:solidFill>
                <a:latin typeface="Trebuchet MS"/>
                <a:cs typeface="Trebuchet MS"/>
              </a:rPr>
              <a:t>Relations</a:t>
            </a:r>
            <a:endParaRPr sz="1950">
              <a:latin typeface="Trebuchet MS"/>
              <a:cs typeface="Trebuchet M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318454" y="5887492"/>
            <a:ext cx="2403475" cy="251460"/>
          </a:xfrm>
          <a:custGeom>
            <a:avLst/>
            <a:gdLst/>
            <a:ahLst/>
            <a:cxnLst/>
            <a:rect l="l" t="t" r="r" b="b"/>
            <a:pathLst>
              <a:path w="2403475" h="251460">
                <a:moveTo>
                  <a:pt x="2279630" y="250839"/>
                </a:moveTo>
                <a:lnTo>
                  <a:pt x="123824" y="250839"/>
                </a:lnTo>
                <a:lnTo>
                  <a:pt x="99555" y="248438"/>
                </a:lnTo>
                <a:lnTo>
                  <a:pt x="55126" y="230035"/>
                </a:lnTo>
                <a:lnTo>
                  <a:pt x="20804" y="195712"/>
                </a:lnTo>
                <a:lnTo>
                  <a:pt x="2401" y="151284"/>
                </a:lnTo>
                <a:lnTo>
                  <a:pt x="0" y="127014"/>
                </a:lnTo>
                <a:lnTo>
                  <a:pt x="0" y="123824"/>
                </a:lnTo>
                <a:lnTo>
                  <a:pt x="9425" y="76439"/>
                </a:lnTo>
                <a:lnTo>
                  <a:pt x="36267" y="36267"/>
                </a:lnTo>
                <a:lnTo>
                  <a:pt x="76439" y="9425"/>
                </a:lnTo>
                <a:lnTo>
                  <a:pt x="123824" y="0"/>
                </a:lnTo>
                <a:lnTo>
                  <a:pt x="2279630" y="0"/>
                </a:lnTo>
                <a:lnTo>
                  <a:pt x="2327016" y="9425"/>
                </a:lnTo>
                <a:lnTo>
                  <a:pt x="2367188" y="36267"/>
                </a:lnTo>
                <a:lnTo>
                  <a:pt x="2394030" y="76439"/>
                </a:lnTo>
                <a:lnTo>
                  <a:pt x="2403456" y="123824"/>
                </a:lnTo>
                <a:lnTo>
                  <a:pt x="2403456" y="127014"/>
                </a:lnTo>
                <a:lnTo>
                  <a:pt x="2394030" y="174400"/>
                </a:lnTo>
                <a:lnTo>
                  <a:pt x="2367188" y="214572"/>
                </a:lnTo>
                <a:lnTo>
                  <a:pt x="2327016" y="241413"/>
                </a:lnTo>
                <a:lnTo>
                  <a:pt x="2279630" y="250839"/>
                </a:lnTo>
                <a:close/>
              </a:path>
            </a:pathLst>
          </a:custGeom>
          <a:solidFill>
            <a:srgbClr val="A3B5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435101" y="5887492"/>
            <a:ext cx="2403475" cy="251460"/>
          </a:xfrm>
          <a:custGeom>
            <a:avLst/>
            <a:gdLst/>
            <a:ahLst/>
            <a:cxnLst/>
            <a:rect l="l" t="t" r="r" b="b"/>
            <a:pathLst>
              <a:path w="2403475" h="251460">
                <a:moveTo>
                  <a:pt x="2279630" y="250839"/>
                </a:moveTo>
                <a:lnTo>
                  <a:pt x="123824" y="250839"/>
                </a:lnTo>
                <a:lnTo>
                  <a:pt x="99555" y="248438"/>
                </a:lnTo>
                <a:lnTo>
                  <a:pt x="55126" y="230035"/>
                </a:lnTo>
                <a:lnTo>
                  <a:pt x="20804" y="195712"/>
                </a:lnTo>
                <a:lnTo>
                  <a:pt x="2401" y="151284"/>
                </a:lnTo>
                <a:lnTo>
                  <a:pt x="0" y="127014"/>
                </a:lnTo>
                <a:lnTo>
                  <a:pt x="0" y="123824"/>
                </a:lnTo>
                <a:lnTo>
                  <a:pt x="9425" y="76439"/>
                </a:lnTo>
                <a:lnTo>
                  <a:pt x="36267" y="36267"/>
                </a:lnTo>
                <a:lnTo>
                  <a:pt x="76439" y="9425"/>
                </a:lnTo>
                <a:lnTo>
                  <a:pt x="123824" y="0"/>
                </a:lnTo>
                <a:lnTo>
                  <a:pt x="2279630" y="0"/>
                </a:lnTo>
                <a:lnTo>
                  <a:pt x="2327016" y="9425"/>
                </a:lnTo>
                <a:lnTo>
                  <a:pt x="2367188" y="36267"/>
                </a:lnTo>
                <a:lnTo>
                  <a:pt x="2394030" y="76439"/>
                </a:lnTo>
                <a:lnTo>
                  <a:pt x="2403456" y="123824"/>
                </a:lnTo>
                <a:lnTo>
                  <a:pt x="2403456" y="127014"/>
                </a:lnTo>
                <a:lnTo>
                  <a:pt x="2394030" y="174400"/>
                </a:lnTo>
                <a:lnTo>
                  <a:pt x="2367188" y="214572"/>
                </a:lnTo>
                <a:lnTo>
                  <a:pt x="2327016" y="241413"/>
                </a:lnTo>
                <a:lnTo>
                  <a:pt x="2279630" y="250839"/>
                </a:lnTo>
                <a:close/>
              </a:path>
            </a:pathLst>
          </a:custGeom>
          <a:solidFill>
            <a:srgbClr val="A3B5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08897" y="5887492"/>
            <a:ext cx="2403475" cy="251460"/>
          </a:xfrm>
          <a:custGeom>
            <a:avLst/>
            <a:gdLst/>
            <a:ahLst/>
            <a:cxnLst/>
            <a:rect l="l" t="t" r="r" b="b"/>
            <a:pathLst>
              <a:path w="2403475" h="251460">
                <a:moveTo>
                  <a:pt x="2279630" y="250839"/>
                </a:moveTo>
                <a:lnTo>
                  <a:pt x="123824" y="250839"/>
                </a:lnTo>
                <a:lnTo>
                  <a:pt x="99554" y="248438"/>
                </a:lnTo>
                <a:lnTo>
                  <a:pt x="55126" y="230035"/>
                </a:lnTo>
                <a:lnTo>
                  <a:pt x="20803" y="195712"/>
                </a:lnTo>
                <a:lnTo>
                  <a:pt x="2401" y="151284"/>
                </a:lnTo>
                <a:lnTo>
                  <a:pt x="0" y="127014"/>
                </a:lnTo>
                <a:lnTo>
                  <a:pt x="0" y="123824"/>
                </a:lnTo>
                <a:lnTo>
                  <a:pt x="9425" y="76439"/>
                </a:lnTo>
                <a:lnTo>
                  <a:pt x="36266" y="36267"/>
                </a:lnTo>
                <a:lnTo>
                  <a:pt x="76438" y="9425"/>
                </a:lnTo>
                <a:lnTo>
                  <a:pt x="123824" y="0"/>
                </a:lnTo>
                <a:lnTo>
                  <a:pt x="2279630" y="0"/>
                </a:lnTo>
                <a:lnTo>
                  <a:pt x="2327016" y="9425"/>
                </a:lnTo>
                <a:lnTo>
                  <a:pt x="2367188" y="36267"/>
                </a:lnTo>
                <a:lnTo>
                  <a:pt x="2394030" y="76439"/>
                </a:lnTo>
                <a:lnTo>
                  <a:pt x="2403455" y="123824"/>
                </a:lnTo>
                <a:lnTo>
                  <a:pt x="2403455" y="127014"/>
                </a:lnTo>
                <a:lnTo>
                  <a:pt x="2394030" y="174400"/>
                </a:lnTo>
                <a:lnTo>
                  <a:pt x="2367188" y="214572"/>
                </a:lnTo>
                <a:lnTo>
                  <a:pt x="2327016" y="241413"/>
                </a:lnTo>
                <a:lnTo>
                  <a:pt x="2279630" y="250839"/>
                </a:lnTo>
                <a:close/>
              </a:path>
            </a:pathLst>
          </a:custGeom>
          <a:solidFill>
            <a:srgbClr val="A3B5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2567293" y="5887492"/>
            <a:ext cx="2403475" cy="251460"/>
          </a:xfrm>
          <a:custGeom>
            <a:avLst/>
            <a:gdLst/>
            <a:ahLst/>
            <a:cxnLst/>
            <a:rect l="l" t="t" r="r" b="b"/>
            <a:pathLst>
              <a:path w="2403475" h="251460">
                <a:moveTo>
                  <a:pt x="2279630" y="250839"/>
                </a:moveTo>
                <a:lnTo>
                  <a:pt x="123824" y="250839"/>
                </a:lnTo>
                <a:lnTo>
                  <a:pt x="99555" y="248438"/>
                </a:lnTo>
                <a:lnTo>
                  <a:pt x="55127" y="230035"/>
                </a:lnTo>
                <a:lnTo>
                  <a:pt x="20804" y="195712"/>
                </a:lnTo>
                <a:lnTo>
                  <a:pt x="2401" y="151284"/>
                </a:lnTo>
                <a:lnTo>
                  <a:pt x="0" y="127014"/>
                </a:lnTo>
                <a:lnTo>
                  <a:pt x="0" y="123824"/>
                </a:lnTo>
                <a:lnTo>
                  <a:pt x="9425" y="76439"/>
                </a:lnTo>
                <a:lnTo>
                  <a:pt x="36268" y="36267"/>
                </a:lnTo>
                <a:lnTo>
                  <a:pt x="76439" y="9425"/>
                </a:lnTo>
                <a:lnTo>
                  <a:pt x="123824" y="0"/>
                </a:lnTo>
                <a:lnTo>
                  <a:pt x="2279630" y="0"/>
                </a:lnTo>
                <a:lnTo>
                  <a:pt x="2327016" y="9425"/>
                </a:lnTo>
                <a:lnTo>
                  <a:pt x="2367188" y="36267"/>
                </a:lnTo>
                <a:lnTo>
                  <a:pt x="2394030" y="76439"/>
                </a:lnTo>
                <a:lnTo>
                  <a:pt x="2403456" y="123824"/>
                </a:lnTo>
                <a:lnTo>
                  <a:pt x="2403456" y="127014"/>
                </a:lnTo>
                <a:lnTo>
                  <a:pt x="2394030" y="174400"/>
                </a:lnTo>
                <a:lnTo>
                  <a:pt x="2367188" y="214572"/>
                </a:lnTo>
                <a:lnTo>
                  <a:pt x="2327016" y="241413"/>
                </a:lnTo>
                <a:lnTo>
                  <a:pt x="2279630" y="250839"/>
                </a:lnTo>
                <a:close/>
              </a:path>
            </a:pathLst>
          </a:custGeom>
          <a:solidFill>
            <a:srgbClr val="6A78A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" name="object 3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9987" y="645254"/>
            <a:ext cx="1171453" cy="380999"/>
          </a:xfrm>
          <a:prstGeom prst="rect">
            <a:avLst/>
          </a:prstGeom>
        </p:spPr>
      </p:pic>
      <p:sp>
        <p:nvSpPr>
          <p:cNvPr id="31" name="object 3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34925" algn="r">
              <a:lnSpc>
                <a:spcPts val="1120"/>
              </a:lnSpc>
            </a:pPr>
            <a:r>
              <a:rPr spc="80" dirty="0"/>
              <a:t>©</a:t>
            </a:r>
            <a:r>
              <a:rPr spc="-15" dirty="0"/>
              <a:t> </a:t>
            </a:r>
            <a:r>
              <a:rPr dirty="0"/>
              <a:t>2026</a:t>
            </a:r>
            <a:r>
              <a:rPr spc="-15" dirty="0"/>
              <a:t> </a:t>
            </a:r>
            <a:r>
              <a:rPr dirty="0"/>
              <a:t>Queer</a:t>
            </a:r>
            <a:r>
              <a:rPr spc="-10" dirty="0"/>
              <a:t> </a:t>
            </a:r>
            <a:r>
              <a:rPr spc="-20" dirty="0"/>
              <a:t>Destinations.</a:t>
            </a:r>
          </a:p>
          <a:p>
            <a:pPr marR="5080" algn="r">
              <a:lnSpc>
                <a:spcPct val="100000"/>
              </a:lnSpc>
              <a:spcBef>
                <a:spcPts val="240"/>
              </a:spcBef>
            </a:pPr>
            <a:r>
              <a:rPr spc="-85" dirty="0"/>
              <a:t>All</a:t>
            </a:r>
            <a:r>
              <a:rPr spc="-45" dirty="0"/>
              <a:t> </a:t>
            </a:r>
            <a:r>
              <a:rPr spc="-10" dirty="0"/>
              <a:t>rights</a:t>
            </a:r>
            <a:r>
              <a:rPr spc="-45" dirty="0"/>
              <a:t> </a:t>
            </a:r>
            <a:r>
              <a:rPr spc="-10" dirty="0"/>
              <a:t>reserved.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5EFE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6699250" cy="10287000"/>
            <a:chOff x="0" y="0"/>
            <a:chExt cx="6699250" cy="10287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6699250" cy="10287000"/>
            </a:xfrm>
            <a:custGeom>
              <a:avLst/>
              <a:gdLst/>
              <a:ahLst/>
              <a:cxnLst/>
              <a:rect l="l" t="t" r="r" b="b"/>
              <a:pathLst>
                <a:path w="6699250" h="10287000">
                  <a:moveTo>
                    <a:pt x="6699251" y="10287000"/>
                  </a:moveTo>
                  <a:lnTo>
                    <a:pt x="0" y="10287000"/>
                  </a:lnTo>
                  <a:lnTo>
                    <a:pt x="0" y="0"/>
                  </a:lnTo>
                  <a:lnTo>
                    <a:pt x="6699251" y="0"/>
                  </a:lnTo>
                  <a:lnTo>
                    <a:pt x="6699251" y="10287000"/>
                  </a:lnTo>
                  <a:close/>
                </a:path>
              </a:pathLst>
            </a:custGeom>
            <a:solidFill>
              <a:srgbClr val="1115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3532" y="2678895"/>
              <a:ext cx="4600574" cy="474188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9987" y="645254"/>
              <a:ext cx="1171453" cy="380999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969899" y="5048250"/>
            <a:ext cx="1047749" cy="183832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726888" y="5325221"/>
            <a:ext cx="1514474" cy="151447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622337" y="5398822"/>
            <a:ext cx="1781174" cy="141922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780737" y="5292732"/>
            <a:ext cx="1533524" cy="153352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764137" y="5292732"/>
            <a:ext cx="1466254" cy="1666874"/>
          </a:xfrm>
          <a:prstGeom prst="rect">
            <a:avLst/>
          </a:prstGeom>
        </p:spPr>
      </p:pic>
      <p:sp>
        <p:nvSpPr>
          <p:cNvPr id="12" name="object 12" descr="$PPTXTitle"/>
          <p:cNvSpPr txBox="1">
            <a:spLocks noGrp="1"/>
          </p:cNvSpPr>
          <p:nvPr>
            <p:ph type="title"/>
          </p:nvPr>
        </p:nvSpPr>
        <p:spPr>
          <a:xfrm>
            <a:off x="7642808" y="2372137"/>
            <a:ext cx="9035415" cy="215455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ts val="10675"/>
              </a:lnSpc>
              <a:spcBef>
                <a:spcPts val="130"/>
              </a:spcBef>
            </a:pPr>
            <a:r>
              <a:rPr sz="9450" spc="-270" dirty="0">
                <a:solidFill>
                  <a:srgbClr val="11151D"/>
                </a:solidFill>
                <a:latin typeface="Arial MT"/>
                <a:cs typeface="Arial MT"/>
              </a:rPr>
              <a:t>C</a:t>
            </a:r>
            <a:r>
              <a:rPr sz="9450" spc="-285" dirty="0">
                <a:solidFill>
                  <a:srgbClr val="11151D"/>
                </a:solidFill>
                <a:latin typeface="Arial MT"/>
                <a:cs typeface="Arial MT"/>
              </a:rPr>
              <a:t>e</a:t>
            </a:r>
            <a:r>
              <a:rPr sz="9450" spc="-125" dirty="0">
                <a:solidFill>
                  <a:srgbClr val="11151D"/>
                </a:solidFill>
                <a:latin typeface="Arial MT"/>
                <a:cs typeface="Arial MT"/>
              </a:rPr>
              <a:t>r</a:t>
            </a:r>
            <a:r>
              <a:rPr sz="9450" spc="-100" dirty="0">
                <a:solidFill>
                  <a:srgbClr val="11151D"/>
                </a:solidFill>
                <a:latin typeface="Arial MT"/>
                <a:cs typeface="Arial MT"/>
              </a:rPr>
              <a:t>t</a:t>
            </a:r>
            <a:r>
              <a:rPr sz="9450" spc="-280" dirty="0">
                <a:solidFill>
                  <a:srgbClr val="11151D"/>
                </a:solidFill>
                <a:latin typeface="Arial MT"/>
                <a:cs typeface="Arial MT"/>
              </a:rPr>
              <a:t>i</a:t>
            </a:r>
            <a:r>
              <a:rPr sz="9450" spc="-65" dirty="0">
                <a:solidFill>
                  <a:srgbClr val="11151D"/>
                </a:solidFill>
                <a:latin typeface="Arial MT"/>
                <a:cs typeface="Arial MT"/>
              </a:rPr>
              <a:t>f</a:t>
            </a:r>
            <a:r>
              <a:rPr sz="9450" spc="-280" dirty="0">
                <a:solidFill>
                  <a:srgbClr val="11151D"/>
                </a:solidFill>
                <a:latin typeface="Arial MT"/>
                <a:cs typeface="Arial MT"/>
              </a:rPr>
              <a:t>i</a:t>
            </a:r>
            <a:r>
              <a:rPr sz="9450" spc="-260" dirty="0">
                <a:solidFill>
                  <a:srgbClr val="11151D"/>
                </a:solidFill>
                <a:latin typeface="Arial MT"/>
                <a:cs typeface="Arial MT"/>
              </a:rPr>
              <a:t>ab</a:t>
            </a:r>
            <a:r>
              <a:rPr sz="9450" spc="-315" dirty="0">
                <a:solidFill>
                  <a:srgbClr val="11151D"/>
                </a:solidFill>
                <a:latin typeface="Arial MT"/>
                <a:cs typeface="Arial MT"/>
              </a:rPr>
              <a:t>l</a:t>
            </a:r>
            <a:r>
              <a:rPr sz="9450" spc="215" dirty="0">
                <a:solidFill>
                  <a:srgbClr val="11151D"/>
                </a:solidFill>
                <a:latin typeface="Arial MT"/>
                <a:cs typeface="Arial MT"/>
              </a:rPr>
              <a:t>e</a:t>
            </a:r>
            <a:r>
              <a:rPr sz="9450" spc="-1560" dirty="0">
                <a:solidFill>
                  <a:srgbClr val="11151D"/>
                </a:solidFill>
                <a:latin typeface="Arial MT"/>
                <a:cs typeface="Arial MT"/>
              </a:rPr>
              <a:t> </a:t>
            </a:r>
            <a:r>
              <a:rPr sz="9450" spc="-254" dirty="0">
                <a:solidFill>
                  <a:srgbClr val="11151D"/>
                </a:solidFill>
                <a:latin typeface="Arial MT"/>
                <a:cs typeface="Arial MT"/>
              </a:rPr>
              <a:t>s</a:t>
            </a:r>
            <a:r>
              <a:rPr sz="9450" spc="-235" dirty="0">
                <a:solidFill>
                  <a:srgbClr val="11151D"/>
                </a:solidFill>
                <a:latin typeface="Arial MT"/>
                <a:cs typeface="Arial MT"/>
              </a:rPr>
              <a:t>e</a:t>
            </a:r>
            <a:r>
              <a:rPr sz="9450" spc="-315" dirty="0">
                <a:solidFill>
                  <a:srgbClr val="11151D"/>
                </a:solidFill>
                <a:latin typeface="Arial MT"/>
                <a:cs typeface="Arial MT"/>
              </a:rPr>
              <a:t>c</a:t>
            </a:r>
            <a:r>
              <a:rPr sz="9450" spc="-95" dirty="0">
                <a:solidFill>
                  <a:srgbClr val="11151D"/>
                </a:solidFill>
                <a:latin typeface="Arial MT"/>
                <a:cs typeface="Arial MT"/>
              </a:rPr>
              <a:t>t</a:t>
            </a:r>
            <a:r>
              <a:rPr sz="9450" spc="-225" dirty="0">
                <a:solidFill>
                  <a:srgbClr val="11151D"/>
                </a:solidFill>
                <a:latin typeface="Arial MT"/>
                <a:cs typeface="Arial MT"/>
              </a:rPr>
              <a:t>o</a:t>
            </a:r>
            <a:r>
              <a:rPr sz="9450" spc="-220" dirty="0">
                <a:solidFill>
                  <a:srgbClr val="11151D"/>
                </a:solidFill>
                <a:latin typeface="Arial MT"/>
                <a:cs typeface="Arial MT"/>
              </a:rPr>
              <a:t>r</a:t>
            </a:r>
            <a:r>
              <a:rPr sz="9450" spc="254" dirty="0">
                <a:solidFill>
                  <a:srgbClr val="11151D"/>
                </a:solidFill>
                <a:latin typeface="Arial MT"/>
                <a:cs typeface="Arial MT"/>
              </a:rPr>
              <a:t>s</a:t>
            </a:r>
            <a:endParaRPr sz="9450">
              <a:latin typeface="Arial MT"/>
              <a:cs typeface="Arial MT"/>
            </a:endParaRPr>
          </a:p>
          <a:p>
            <a:pPr marL="12700">
              <a:lnSpc>
                <a:spcPts val="6055"/>
              </a:lnSpc>
            </a:pPr>
            <a:r>
              <a:rPr sz="5600" spc="-610" dirty="0">
                <a:solidFill>
                  <a:srgbClr val="11151D"/>
                </a:solidFill>
                <a:latin typeface="Arial MT"/>
                <a:cs typeface="Arial MT"/>
              </a:rPr>
              <a:t>Queer</a:t>
            </a:r>
            <a:r>
              <a:rPr sz="5600" spc="-925" dirty="0">
                <a:solidFill>
                  <a:srgbClr val="11151D"/>
                </a:solidFill>
                <a:latin typeface="Arial MT"/>
                <a:cs typeface="Arial MT"/>
              </a:rPr>
              <a:t> </a:t>
            </a:r>
            <a:r>
              <a:rPr sz="5600" spc="-645" dirty="0">
                <a:solidFill>
                  <a:srgbClr val="11151D"/>
                </a:solidFill>
                <a:latin typeface="Arial MT"/>
                <a:cs typeface="Arial MT"/>
              </a:rPr>
              <a:t>D</a:t>
            </a:r>
            <a:r>
              <a:rPr sz="5600" spc="-625" dirty="0">
                <a:solidFill>
                  <a:srgbClr val="11151D"/>
                </a:solidFill>
                <a:latin typeface="Arial MT"/>
                <a:cs typeface="Arial MT"/>
              </a:rPr>
              <a:t>e</a:t>
            </a:r>
            <a:r>
              <a:rPr sz="5600" spc="-805" dirty="0">
                <a:solidFill>
                  <a:srgbClr val="11151D"/>
                </a:solidFill>
                <a:latin typeface="Arial MT"/>
                <a:cs typeface="Arial MT"/>
              </a:rPr>
              <a:t>s</a:t>
            </a:r>
            <a:r>
              <a:rPr sz="5600" spc="-515" dirty="0">
                <a:solidFill>
                  <a:srgbClr val="11151D"/>
                </a:solidFill>
                <a:latin typeface="Arial MT"/>
                <a:cs typeface="Arial MT"/>
              </a:rPr>
              <a:t>t</a:t>
            </a:r>
            <a:r>
              <a:rPr sz="5600" spc="-725" dirty="0">
                <a:solidFill>
                  <a:srgbClr val="11151D"/>
                </a:solidFill>
                <a:latin typeface="Arial MT"/>
                <a:cs typeface="Arial MT"/>
              </a:rPr>
              <a:t>i</a:t>
            </a:r>
            <a:r>
              <a:rPr sz="5600" spc="-655" dirty="0">
                <a:solidFill>
                  <a:srgbClr val="11151D"/>
                </a:solidFill>
                <a:latin typeface="Arial MT"/>
                <a:cs typeface="Arial MT"/>
              </a:rPr>
              <a:t>n</a:t>
            </a:r>
            <a:r>
              <a:rPr sz="5600" spc="-975" dirty="0">
                <a:solidFill>
                  <a:srgbClr val="11151D"/>
                </a:solidFill>
                <a:latin typeface="Arial MT"/>
                <a:cs typeface="Arial MT"/>
              </a:rPr>
              <a:t>a</a:t>
            </a:r>
            <a:r>
              <a:rPr sz="5600" spc="-515" dirty="0">
                <a:solidFill>
                  <a:srgbClr val="11151D"/>
                </a:solidFill>
                <a:latin typeface="Arial MT"/>
                <a:cs typeface="Arial MT"/>
              </a:rPr>
              <a:t>t</a:t>
            </a:r>
            <a:r>
              <a:rPr sz="5600" spc="-725" dirty="0">
                <a:solidFill>
                  <a:srgbClr val="11151D"/>
                </a:solidFill>
                <a:latin typeface="Arial MT"/>
                <a:cs typeface="Arial MT"/>
              </a:rPr>
              <a:t>i</a:t>
            </a:r>
            <a:r>
              <a:rPr sz="5600" spc="-615" dirty="0">
                <a:solidFill>
                  <a:srgbClr val="11151D"/>
                </a:solidFill>
                <a:latin typeface="Arial MT"/>
                <a:cs typeface="Arial MT"/>
              </a:rPr>
              <a:t>o</a:t>
            </a:r>
            <a:r>
              <a:rPr sz="5600" spc="-655" dirty="0">
                <a:solidFill>
                  <a:srgbClr val="11151D"/>
                </a:solidFill>
                <a:latin typeface="Arial MT"/>
                <a:cs typeface="Arial MT"/>
              </a:rPr>
              <a:t>n</a:t>
            </a:r>
            <a:r>
              <a:rPr sz="5600" spc="-295" dirty="0">
                <a:solidFill>
                  <a:srgbClr val="11151D"/>
                </a:solidFill>
                <a:latin typeface="Arial MT"/>
                <a:cs typeface="Arial MT"/>
              </a:rPr>
              <a:t>s</a:t>
            </a:r>
            <a:r>
              <a:rPr sz="5600" spc="-910" dirty="0">
                <a:solidFill>
                  <a:srgbClr val="11151D"/>
                </a:solidFill>
                <a:latin typeface="Arial MT"/>
                <a:cs typeface="Arial MT"/>
              </a:rPr>
              <a:t> </a:t>
            </a:r>
            <a:r>
              <a:rPr sz="5600" spc="-530" dirty="0">
                <a:solidFill>
                  <a:srgbClr val="11151D"/>
                </a:solidFill>
                <a:latin typeface="Arial MT"/>
                <a:cs typeface="Arial MT"/>
              </a:rPr>
              <a:t>Committed</a:t>
            </a:r>
            <a:endParaRPr sz="5600">
              <a:latin typeface="Arial MT"/>
              <a:cs typeface="Arial MT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34925" algn="r">
              <a:lnSpc>
                <a:spcPts val="1120"/>
              </a:lnSpc>
            </a:pPr>
            <a:r>
              <a:rPr spc="80" dirty="0"/>
              <a:t>©</a:t>
            </a:r>
            <a:r>
              <a:rPr spc="-15" dirty="0"/>
              <a:t> </a:t>
            </a:r>
            <a:r>
              <a:rPr dirty="0"/>
              <a:t>2026</a:t>
            </a:r>
            <a:r>
              <a:rPr spc="-15" dirty="0"/>
              <a:t> </a:t>
            </a:r>
            <a:r>
              <a:rPr dirty="0"/>
              <a:t>Queer</a:t>
            </a:r>
            <a:r>
              <a:rPr spc="-10" dirty="0"/>
              <a:t> </a:t>
            </a:r>
            <a:r>
              <a:rPr spc="-20" dirty="0"/>
              <a:t>Destinations.</a:t>
            </a:r>
          </a:p>
          <a:p>
            <a:pPr marR="5080" algn="r">
              <a:lnSpc>
                <a:spcPct val="100000"/>
              </a:lnSpc>
              <a:spcBef>
                <a:spcPts val="240"/>
              </a:spcBef>
            </a:pPr>
            <a:r>
              <a:rPr spc="-85" dirty="0"/>
              <a:t>All</a:t>
            </a:r>
            <a:r>
              <a:rPr spc="-45" dirty="0"/>
              <a:t> </a:t>
            </a:r>
            <a:r>
              <a:rPr spc="-10" dirty="0"/>
              <a:t>rights</a:t>
            </a:r>
            <a:r>
              <a:rPr spc="-45" dirty="0"/>
              <a:t> </a:t>
            </a:r>
            <a:r>
              <a:rPr spc="-10" dirty="0"/>
              <a:t>reserved.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7769882" y="7031645"/>
            <a:ext cx="1404620" cy="4940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050" spc="-280" dirty="0">
                <a:solidFill>
                  <a:srgbClr val="11151D"/>
                </a:solidFill>
                <a:latin typeface="Tahoma"/>
                <a:cs typeface="Tahoma"/>
              </a:rPr>
              <a:t>Education</a:t>
            </a:r>
            <a:endParaRPr sz="305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915190" y="7031645"/>
            <a:ext cx="1138555" cy="4940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050" spc="-320" dirty="0">
                <a:solidFill>
                  <a:srgbClr val="11151D"/>
                </a:solidFill>
                <a:latin typeface="Tahoma"/>
                <a:cs typeface="Tahoma"/>
              </a:rPr>
              <a:t>Tourism</a:t>
            </a:r>
            <a:endParaRPr sz="305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011237" y="7031645"/>
            <a:ext cx="942340" cy="4940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050" spc="-265" dirty="0">
                <a:solidFill>
                  <a:srgbClr val="11151D"/>
                </a:solidFill>
                <a:latin typeface="Tahoma"/>
                <a:cs typeface="Tahoma"/>
              </a:rPr>
              <a:t>Health</a:t>
            </a:r>
            <a:endParaRPr sz="305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4094338" y="7031645"/>
            <a:ext cx="833755" cy="4940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050" spc="-300" dirty="0">
                <a:solidFill>
                  <a:srgbClr val="11151D"/>
                </a:solidFill>
                <a:latin typeface="Tahoma"/>
                <a:cs typeface="Tahoma"/>
              </a:rPr>
              <a:t>Trade</a:t>
            </a:r>
            <a:endParaRPr sz="305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6036258" y="7031645"/>
            <a:ext cx="1090930" cy="4940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050" spc="-175" dirty="0">
                <a:solidFill>
                  <a:srgbClr val="11151D"/>
                </a:solidFill>
                <a:latin typeface="Tahoma"/>
                <a:cs typeface="Tahoma"/>
              </a:rPr>
              <a:t>Society</a:t>
            </a:r>
            <a:endParaRPr sz="30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19575" y="6044008"/>
            <a:ext cx="1431925" cy="1431925"/>
          </a:xfrm>
          <a:custGeom>
            <a:avLst/>
            <a:gdLst/>
            <a:ahLst/>
            <a:cxnLst/>
            <a:rect l="l" t="t" r="r" b="b"/>
            <a:pathLst>
              <a:path w="1431925" h="1431925">
                <a:moveTo>
                  <a:pt x="715766" y="1431533"/>
                </a:moveTo>
                <a:lnTo>
                  <a:pt x="666761" y="1429882"/>
                </a:lnTo>
                <a:lnTo>
                  <a:pt x="618641" y="1424999"/>
                </a:lnTo>
                <a:lnTo>
                  <a:pt x="571514" y="1416991"/>
                </a:lnTo>
                <a:lnTo>
                  <a:pt x="525487" y="1405965"/>
                </a:lnTo>
                <a:lnTo>
                  <a:pt x="480666" y="1392027"/>
                </a:lnTo>
                <a:lnTo>
                  <a:pt x="437158" y="1375285"/>
                </a:lnTo>
                <a:lnTo>
                  <a:pt x="395068" y="1355843"/>
                </a:lnTo>
                <a:lnTo>
                  <a:pt x="354505" y="1333810"/>
                </a:lnTo>
                <a:lnTo>
                  <a:pt x="315574" y="1309291"/>
                </a:lnTo>
                <a:lnTo>
                  <a:pt x="278383" y="1282394"/>
                </a:lnTo>
                <a:lnTo>
                  <a:pt x="243036" y="1253225"/>
                </a:lnTo>
                <a:lnTo>
                  <a:pt x="209643" y="1221890"/>
                </a:lnTo>
                <a:lnTo>
                  <a:pt x="178308" y="1188496"/>
                </a:lnTo>
                <a:lnTo>
                  <a:pt x="149138" y="1153150"/>
                </a:lnTo>
                <a:lnTo>
                  <a:pt x="122241" y="1115958"/>
                </a:lnTo>
                <a:lnTo>
                  <a:pt x="97723" y="1077028"/>
                </a:lnTo>
                <a:lnTo>
                  <a:pt x="75689" y="1036464"/>
                </a:lnTo>
                <a:lnTo>
                  <a:pt x="56248" y="994375"/>
                </a:lnTo>
                <a:lnTo>
                  <a:pt x="39505" y="950867"/>
                </a:lnTo>
                <a:lnTo>
                  <a:pt x="25567" y="906046"/>
                </a:lnTo>
                <a:lnTo>
                  <a:pt x="14541" y="860019"/>
                </a:lnTo>
                <a:lnTo>
                  <a:pt x="6534" y="812892"/>
                </a:lnTo>
                <a:lnTo>
                  <a:pt x="1651" y="764773"/>
                </a:lnTo>
                <a:lnTo>
                  <a:pt x="0" y="715767"/>
                </a:lnTo>
                <a:lnTo>
                  <a:pt x="1651" y="666761"/>
                </a:lnTo>
                <a:lnTo>
                  <a:pt x="6534" y="618641"/>
                </a:lnTo>
                <a:lnTo>
                  <a:pt x="14541" y="571515"/>
                </a:lnTo>
                <a:lnTo>
                  <a:pt x="25567" y="525487"/>
                </a:lnTo>
                <a:lnTo>
                  <a:pt x="39505" y="480666"/>
                </a:lnTo>
                <a:lnTo>
                  <a:pt x="56248" y="437158"/>
                </a:lnTo>
                <a:lnTo>
                  <a:pt x="75689" y="395069"/>
                </a:lnTo>
                <a:lnTo>
                  <a:pt x="97723" y="354505"/>
                </a:lnTo>
                <a:lnTo>
                  <a:pt x="122241" y="315574"/>
                </a:lnTo>
                <a:lnTo>
                  <a:pt x="149138" y="278383"/>
                </a:lnTo>
                <a:lnTo>
                  <a:pt x="178308" y="243037"/>
                </a:lnTo>
                <a:lnTo>
                  <a:pt x="209643" y="209643"/>
                </a:lnTo>
                <a:lnTo>
                  <a:pt x="243036" y="178308"/>
                </a:lnTo>
                <a:lnTo>
                  <a:pt x="278383" y="149139"/>
                </a:lnTo>
                <a:lnTo>
                  <a:pt x="315574" y="122241"/>
                </a:lnTo>
                <a:lnTo>
                  <a:pt x="354505" y="97723"/>
                </a:lnTo>
                <a:lnTo>
                  <a:pt x="395068" y="75689"/>
                </a:lnTo>
                <a:lnTo>
                  <a:pt x="437158" y="56248"/>
                </a:lnTo>
                <a:lnTo>
                  <a:pt x="480666" y="39505"/>
                </a:lnTo>
                <a:lnTo>
                  <a:pt x="525487" y="25567"/>
                </a:lnTo>
                <a:lnTo>
                  <a:pt x="571514" y="14541"/>
                </a:lnTo>
                <a:lnTo>
                  <a:pt x="618641" y="6534"/>
                </a:lnTo>
                <a:lnTo>
                  <a:pt x="666761" y="1651"/>
                </a:lnTo>
                <a:lnTo>
                  <a:pt x="715766" y="0"/>
                </a:lnTo>
                <a:lnTo>
                  <a:pt x="764772" y="1651"/>
                </a:lnTo>
                <a:lnTo>
                  <a:pt x="812892" y="6534"/>
                </a:lnTo>
                <a:lnTo>
                  <a:pt x="860018" y="14541"/>
                </a:lnTo>
                <a:lnTo>
                  <a:pt x="906046" y="25567"/>
                </a:lnTo>
                <a:lnTo>
                  <a:pt x="950867" y="39505"/>
                </a:lnTo>
                <a:lnTo>
                  <a:pt x="994375" y="56248"/>
                </a:lnTo>
                <a:lnTo>
                  <a:pt x="1036464" y="75689"/>
                </a:lnTo>
                <a:lnTo>
                  <a:pt x="1077028" y="97723"/>
                </a:lnTo>
                <a:lnTo>
                  <a:pt x="1115959" y="122241"/>
                </a:lnTo>
                <a:lnTo>
                  <a:pt x="1153150" y="149139"/>
                </a:lnTo>
                <a:lnTo>
                  <a:pt x="1188496" y="178308"/>
                </a:lnTo>
                <a:lnTo>
                  <a:pt x="1221890" y="209643"/>
                </a:lnTo>
                <a:lnTo>
                  <a:pt x="1253225" y="243037"/>
                </a:lnTo>
                <a:lnTo>
                  <a:pt x="1282394" y="278383"/>
                </a:lnTo>
                <a:lnTo>
                  <a:pt x="1309292" y="315574"/>
                </a:lnTo>
                <a:lnTo>
                  <a:pt x="1333810" y="354505"/>
                </a:lnTo>
                <a:lnTo>
                  <a:pt x="1355844" y="395069"/>
                </a:lnTo>
                <a:lnTo>
                  <a:pt x="1375285" y="437158"/>
                </a:lnTo>
                <a:lnTo>
                  <a:pt x="1392028" y="480666"/>
                </a:lnTo>
                <a:lnTo>
                  <a:pt x="1405966" y="525487"/>
                </a:lnTo>
                <a:lnTo>
                  <a:pt x="1416992" y="571515"/>
                </a:lnTo>
                <a:lnTo>
                  <a:pt x="1424999" y="618641"/>
                </a:lnTo>
                <a:lnTo>
                  <a:pt x="1429882" y="666761"/>
                </a:lnTo>
                <a:lnTo>
                  <a:pt x="1431534" y="715767"/>
                </a:lnTo>
                <a:lnTo>
                  <a:pt x="1429882" y="764773"/>
                </a:lnTo>
                <a:lnTo>
                  <a:pt x="1424999" y="812892"/>
                </a:lnTo>
                <a:lnTo>
                  <a:pt x="1416992" y="860019"/>
                </a:lnTo>
                <a:lnTo>
                  <a:pt x="1405966" y="906046"/>
                </a:lnTo>
                <a:lnTo>
                  <a:pt x="1392028" y="950867"/>
                </a:lnTo>
                <a:lnTo>
                  <a:pt x="1375285" y="994375"/>
                </a:lnTo>
                <a:lnTo>
                  <a:pt x="1355844" y="1036464"/>
                </a:lnTo>
                <a:lnTo>
                  <a:pt x="1333810" y="1077028"/>
                </a:lnTo>
                <a:lnTo>
                  <a:pt x="1309292" y="1115958"/>
                </a:lnTo>
                <a:lnTo>
                  <a:pt x="1282394" y="1153150"/>
                </a:lnTo>
                <a:lnTo>
                  <a:pt x="1253225" y="1188496"/>
                </a:lnTo>
                <a:lnTo>
                  <a:pt x="1221890" y="1221890"/>
                </a:lnTo>
                <a:lnTo>
                  <a:pt x="1188496" y="1253225"/>
                </a:lnTo>
                <a:lnTo>
                  <a:pt x="1153150" y="1282394"/>
                </a:lnTo>
                <a:lnTo>
                  <a:pt x="1115959" y="1309291"/>
                </a:lnTo>
                <a:lnTo>
                  <a:pt x="1077028" y="1333810"/>
                </a:lnTo>
                <a:lnTo>
                  <a:pt x="1036464" y="1355843"/>
                </a:lnTo>
                <a:lnTo>
                  <a:pt x="994375" y="1375285"/>
                </a:lnTo>
                <a:lnTo>
                  <a:pt x="950867" y="1392027"/>
                </a:lnTo>
                <a:lnTo>
                  <a:pt x="906046" y="1405965"/>
                </a:lnTo>
                <a:lnTo>
                  <a:pt x="860018" y="1416991"/>
                </a:lnTo>
                <a:lnTo>
                  <a:pt x="812892" y="1424999"/>
                </a:lnTo>
                <a:lnTo>
                  <a:pt x="764772" y="1429882"/>
                </a:lnTo>
                <a:lnTo>
                  <a:pt x="715766" y="1431533"/>
                </a:lnTo>
                <a:close/>
              </a:path>
            </a:pathLst>
          </a:custGeom>
          <a:solidFill>
            <a:srgbClr val="525C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374704" y="6044008"/>
            <a:ext cx="1431925" cy="1431925"/>
          </a:xfrm>
          <a:custGeom>
            <a:avLst/>
            <a:gdLst/>
            <a:ahLst/>
            <a:cxnLst/>
            <a:rect l="l" t="t" r="r" b="b"/>
            <a:pathLst>
              <a:path w="1431925" h="1431925">
                <a:moveTo>
                  <a:pt x="715766" y="1431533"/>
                </a:moveTo>
                <a:lnTo>
                  <a:pt x="666761" y="1429882"/>
                </a:lnTo>
                <a:lnTo>
                  <a:pt x="618641" y="1424999"/>
                </a:lnTo>
                <a:lnTo>
                  <a:pt x="571514" y="1416991"/>
                </a:lnTo>
                <a:lnTo>
                  <a:pt x="525487" y="1405965"/>
                </a:lnTo>
                <a:lnTo>
                  <a:pt x="480666" y="1392027"/>
                </a:lnTo>
                <a:lnTo>
                  <a:pt x="437158" y="1375285"/>
                </a:lnTo>
                <a:lnTo>
                  <a:pt x="395068" y="1355843"/>
                </a:lnTo>
                <a:lnTo>
                  <a:pt x="354505" y="1333810"/>
                </a:lnTo>
                <a:lnTo>
                  <a:pt x="315574" y="1309291"/>
                </a:lnTo>
                <a:lnTo>
                  <a:pt x="278383" y="1282394"/>
                </a:lnTo>
                <a:lnTo>
                  <a:pt x="243037" y="1253225"/>
                </a:lnTo>
                <a:lnTo>
                  <a:pt x="209643" y="1221890"/>
                </a:lnTo>
                <a:lnTo>
                  <a:pt x="178308" y="1188496"/>
                </a:lnTo>
                <a:lnTo>
                  <a:pt x="149139" y="1153150"/>
                </a:lnTo>
                <a:lnTo>
                  <a:pt x="122241" y="1115958"/>
                </a:lnTo>
                <a:lnTo>
                  <a:pt x="97723" y="1077028"/>
                </a:lnTo>
                <a:lnTo>
                  <a:pt x="75689" y="1036464"/>
                </a:lnTo>
                <a:lnTo>
                  <a:pt x="56248" y="994375"/>
                </a:lnTo>
                <a:lnTo>
                  <a:pt x="39505" y="950867"/>
                </a:lnTo>
                <a:lnTo>
                  <a:pt x="25567" y="906046"/>
                </a:lnTo>
                <a:lnTo>
                  <a:pt x="14541" y="860019"/>
                </a:lnTo>
                <a:lnTo>
                  <a:pt x="6534" y="812892"/>
                </a:lnTo>
                <a:lnTo>
                  <a:pt x="1651" y="764773"/>
                </a:lnTo>
                <a:lnTo>
                  <a:pt x="0" y="715767"/>
                </a:lnTo>
                <a:lnTo>
                  <a:pt x="1651" y="666761"/>
                </a:lnTo>
                <a:lnTo>
                  <a:pt x="6534" y="618641"/>
                </a:lnTo>
                <a:lnTo>
                  <a:pt x="14541" y="571515"/>
                </a:lnTo>
                <a:lnTo>
                  <a:pt x="25567" y="525487"/>
                </a:lnTo>
                <a:lnTo>
                  <a:pt x="39505" y="480666"/>
                </a:lnTo>
                <a:lnTo>
                  <a:pt x="56248" y="437158"/>
                </a:lnTo>
                <a:lnTo>
                  <a:pt x="75689" y="395069"/>
                </a:lnTo>
                <a:lnTo>
                  <a:pt x="97723" y="354505"/>
                </a:lnTo>
                <a:lnTo>
                  <a:pt x="122241" y="315574"/>
                </a:lnTo>
                <a:lnTo>
                  <a:pt x="149139" y="278383"/>
                </a:lnTo>
                <a:lnTo>
                  <a:pt x="178308" y="243037"/>
                </a:lnTo>
                <a:lnTo>
                  <a:pt x="209643" y="209643"/>
                </a:lnTo>
                <a:lnTo>
                  <a:pt x="243037" y="178308"/>
                </a:lnTo>
                <a:lnTo>
                  <a:pt x="278383" y="149139"/>
                </a:lnTo>
                <a:lnTo>
                  <a:pt x="315574" y="122241"/>
                </a:lnTo>
                <a:lnTo>
                  <a:pt x="354505" y="97723"/>
                </a:lnTo>
                <a:lnTo>
                  <a:pt x="395068" y="75689"/>
                </a:lnTo>
                <a:lnTo>
                  <a:pt x="437158" y="56248"/>
                </a:lnTo>
                <a:lnTo>
                  <a:pt x="480666" y="39505"/>
                </a:lnTo>
                <a:lnTo>
                  <a:pt x="525487" y="25567"/>
                </a:lnTo>
                <a:lnTo>
                  <a:pt x="571514" y="14541"/>
                </a:lnTo>
                <a:lnTo>
                  <a:pt x="618641" y="6534"/>
                </a:lnTo>
                <a:lnTo>
                  <a:pt x="666761" y="1651"/>
                </a:lnTo>
                <a:lnTo>
                  <a:pt x="715766" y="0"/>
                </a:lnTo>
                <a:lnTo>
                  <a:pt x="764772" y="1651"/>
                </a:lnTo>
                <a:lnTo>
                  <a:pt x="812892" y="6534"/>
                </a:lnTo>
                <a:lnTo>
                  <a:pt x="860018" y="14541"/>
                </a:lnTo>
                <a:lnTo>
                  <a:pt x="906046" y="25567"/>
                </a:lnTo>
                <a:lnTo>
                  <a:pt x="950867" y="39505"/>
                </a:lnTo>
                <a:lnTo>
                  <a:pt x="994375" y="56248"/>
                </a:lnTo>
                <a:lnTo>
                  <a:pt x="1036464" y="75689"/>
                </a:lnTo>
                <a:lnTo>
                  <a:pt x="1077028" y="97723"/>
                </a:lnTo>
                <a:lnTo>
                  <a:pt x="1115958" y="122241"/>
                </a:lnTo>
                <a:lnTo>
                  <a:pt x="1153150" y="149139"/>
                </a:lnTo>
                <a:lnTo>
                  <a:pt x="1188496" y="178308"/>
                </a:lnTo>
                <a:lnTo>
                  <a:pt x="1221890" y="209643"/>
                </a:lnTo>
                <a:lnTo>
                  <a:pt x="1253225" y="243037"/>
                </a:lnTo>
                <a:lnTo>
                  <a:pt x="1282394" y="278383"/>
                </a:lnTo>
                <a:lnTo>
                  <a:pt x="1309291" y="315574"/>
                </a:lnTo>
                <a:lnTo>
                  <a:pt x="1333810" y="354505"/>
                </a:lnTo>
                <a:lnTo>
                  <a:pt x="1355843" y="395069"/>
                </a:lnTo>
                <a:lnTo>
                  <a:pt x="1375285" y="437158"/>
                </a:lnTo>
                <a:lnTo>
                  <a:pt x="1392027" y="480666"/>
                </a:lnTo>
                <a:lnTo>
                  <a:pt x="1405965" y="525487"/>
                </a:lnTo>
                <a:lnTo>
                  <a:pt x="1416991" y="571515"/>
                </a:lnTo>
                <a:lnTo>
                  <a:pt x="1424999" y="618641"/>
                </a:lnTo>
                <a:lnTo>
                  <a:pt x="1429882" y="666761"/>
                </a:lnTo>
                <a:lnTo>
                  <a:pt x="1431533" y="715767"/>
                </a:lnTo>
                <a:lnTo>
                  <a:pt x="1429882" y="764773"/>
                </a:lnTo>
                <a:lnTo>
                  <a:pt x="1424999" y="812892"/>
                </a:lnTo>
                <a:lnTo>
                  <a:pt x="1416991" y="860019"/>
                </a:lnTo>
                <a:lnTo>
                  <a:pt x="1405965" y="906046"/>
                </a:lnTo>
                <a:lnTo>
                  <a:pt x="1392027" y="950867"/>
                </a:lnTo>
                <a:lnTo>
                  <a:pt x="1375285" y="994375"/>
                </a:lnTo>
                <a:lnTo>
                  <a:pt x="1355843" y="1036464"/>
                </a:lnTo>
                <a:lnTo>
                  <a:pt x="1333810" y="1077028"/>
                </a:lnTo>
                <a:lnTo>
                  <a:pt x="1309291" y="1115958"/>
                </a:lnTo>
                <a:lnTo>
                  <a:pt x="1282394" y="1153150"/>
                </a:lnTo>
                <a:lnTo>
                  <a:pt x="1253225" y="1188496"/>
                </a:lnTo>
                <a:lnTo>
                  <a:pt x="1221890" y="1221890"/>
                </a:lnTo>
                <a:lnTo>
                  <a:pt x="1188496" y="1253225"/>
                </a:lnTo>
                <a:lnTo>
                  <a:pt x="1153150" y="1282394"/>
                </a:lnTo>
                <a:lnTo>
                  <a:pt x="1115958" y="1309291"/>
                </a:lnTo>
                <a:lnTo>
                  <a:pt x="1077028" y="1333810"/>
                </a:lnTo>
                <a:lnTo>
                  <a:pt x="1036464" y="1355843"/>
                </a:lnTo>
                <a:lnTo>
                  <a:pt x="994375" y="1375285"/>
                </a:lnTo>
                <a:lnTo>
                  <a:pt x="950867" y="1392027"/>
                </a:lnTo>
                <a:lnTo>
                  <a:pt x="906046" y="1405965"/>
                </a:lnTo>
                <a:lnTo>
                  <a:pt x="860018" y="1416991"/>
                </a:lnTo>
                <a:lnTo>
                  <a:pt x="812892" y="1424999"/>
                </a:lnTo>
                <a:lnTo>
                  <a:pt x="764772" y="1429882"/>
                </a:lnTo>
                <a:lnTo>
                  <a:pt x="715766" y="1431533"/>
                </a:lnTo>
                <a:close/>
              </a:path>
            </a:pathLst>
          </a:custGeom>
          <a:solidFill>
            <a:srgbClr val="525C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60970" y="6044008"/>
            <a:ext cx="1431925" cy="1431925"/>
          </a:xfrm>
          <a:custGeom>
            <a:avLst/>
            <a:gdLst/>
            <a:ahLst/>
            <a:cxnLst/>
            <a:rect l="l" t="t" r="r" b="b"/>
            <a:pathLst>
              <a:path w="1431925" h="1431925">
                <a:moveTo>
                  <a:pt x="715766" y="1431533"/>
                </a:moveTo>
                <a:lnTo>
                  <a:pt x="666761" y="1429882"/>
                </a:lnTo>
                <a:lnTo>
                  <a:pt x="618641" y="1424999"/>
                </a:lnTo>
                <a:lnTo>
                  <a:pt x="571514" y="1416991"/>
                </a:lnTo>
                <a:lnTo>
                  <a:pt x="525487" y="1405965"/>
                </a:lnTo>
                <a:lnTo>
                  <a:pt x="480666" y="1392027"/>
                </a:lnTo>
                <a:lnTo>
                  <a:pt x="437157" y="1375285"/>
                </a:lnTo>
                <a:lnTo>
                  <a:pt x="395068" y="1355843"/>
                </a:lnTo>
                <a:lnTo>
                  <a:pt x="354505" y="1333810"/>
                </a:lnTo>
                <a:lnTo>
                  <a:pt x="315574" y="1309291"/>
                </a:lnTo>
                <a:lnTo>
                  <a:pt x="278382" y="1282394"/>
                </a:lnTo>
                <a:lnTo>
                  <a:pt x="243036" y="1253225"/>
                </a:lnTo>
                <a:lnTo>
                  <a:pt x="209643" y="1221890"/>
                </a:lnTo>
                <a:lnTo>
                  <a:pt x="178308" y="1188496"/>
                </a:lnTo>
                <a:lnTo>
                  <a:pt x="149138" y="1153150"/>
                </a:lnTo>
                <a:lnTo>
                  <a:pt x="122241" y="1115958"/>
                </a:lnTo>
                <a:lnTo>
                  <a:pt x="97723" y="1077028"/>
                </a:lnTo>
                <a:lnTo>
                  <a:pt x="75689" y="1036464"/>
                </a:lnTo>
                <a:lnTo>
                  <a:pt x="56248" y="994375"/>
                </a:lnTo>
                <a:lnTo>
                  <a:pt x="39505" y="950867"/>
                </a:lnTo>
                <a:lnTo>
                  <a:pt x="25567" y="906046"/>
                </a:lnTo>
                <a:lnTo>
                  <a:pt x="14541" y="860019"/>
                </a:lnTo>
                <a:lnTo>
                  <a:pt x="6534" y="812892"/>
                </a:lnTo>
                <a:lnTo>
                  <a:pt x="1651" y="764773"/>
                </a:lnTo>
                <a:lnTo>
                  <a:pt x="0" y="715767"/>
                </a:lnTo>
                <a:lnTo>
                  <a:pt x="1651" y="666761"/>
                </a:lnTo>
                <a:lnTo>
                  <a:pt x="6534" y="618641"/>
                </a:lnTo>
                <a:lnTo>
                  <a:pt x="14541" y="571515"/>
                </a:lnTo>
                <a:lnTo>
                  <a:pt x="25567" y="525487"/>
                </a:lnTo>
                <a:lnTo>
                  <a:pt x="39505" y="480666"/>
                </a:lnTo>
                <a:lnTo>
                  <a:pt x="56248" y="437158"/>
                </a:lnTo>
                <a:lnTo>
                  <a:pt x="75689" y="395069"/>
                </a:lnTo>
                <a:lnTo>
                  <a:pt x="97723" y="354505"/>
                </a:lnTo>
                <a:lnTo>
                  <a:pt x="122241" y="315574"/>
                </a:lnTo>
                <a:lnTo>
                  <a:pt x="149138" y="278383"/>
                </a:lnTo>
                <a:lnTo>
                  <a:pt x="178308" y="243037"/>
                </a:lnTo>
                <a:lnTo>
                  <a:pt x="209643" y="209643"/>
                </a:lnTo>
                <a:lnTo>
                  <a:pt x="243036" y="178308"/>
                </a:lnTo>
                <a:lnTo>
                  <a:pt x="278382" y="149139"/>
                </a:lnTo>
                <a:lnTo>
                  <a:pt x="315574" y="122241"/>
                </a:lnTo>
                <a:lnTo>
                  <a:pt x="354505" y="97723"/>
                </a:lnTo>
                <a:lnTo>
                  <a:pt x="395068" y="75689"/>
                </a:lnTo>
                <a:lnTo>
                  <a:pt x="437157" y="56248"/>
                </a:lnTo>
                <a:lnTo>
                  <a:pt x="480666" y="39505"/>
                </a:lnTo>
                <a:lnTo>
                  <a:pt x="525487" y="25567"/>
                </a:lnTo>
                <a:lnTo>
                  <a:pt x="571514" y="14541"/>
                </a:lnTo>
                <a:lnTo>
                  <a:pt x="618641" y="6534"/>
                </a:lnTo>
                <a:lnTo>
                  <a:pt x="666761" y="1651"/>
                </a:lnTo>
                <a:lnTo>
                  <a:pt x="715766" y="0"/>
                </a:lnTo>
                <a:lnTo>
                  <a:pt x="764772" y="1651"/>
                </a:lnTo>
                <a:lnTo>
                  <a:pt x="812892" y="6534"/>
                </a:lnTo>
                <a:lnTo>
                  <a:pt x="860018" y="14541"/>
                </a:lnTo>
                <a:lnTo>
                  <a:pt x="906046" y="25567"/>
                </a:lnTo>
                <a:lnTo>
                  <a:pt x="950867" y="39505"/>
                </a:lnTo>
                <a:lnTo>
                  <a:pt x="994375" y="56248"/>
                </a:lnTo>
                <a:lnTo>
                  <a:pt x="1036464" y="75689"/>
                </a:lnTo>
                <a:lnTo>
                  <a:pt x="1077028" y="97723"/>
                </a:lnTo>
                <a:lnTo>
                  <a:pt x="1115958" y="122241"/>
                </a:lnTo>
                <a:lnTo>
                  <a:pt x="1153150" y="149139"/>
                </a:lnTo>
                <a:lnTo>
                  <a:pt x="1188496" y="178308"/>
                </a:lnTo>
                <a:lnTo>
                  <a:pt x="1221890" y="209643"/>
                </a:lnTo>
                <a:lnTo>
                  <a:pt x="1253225" y="243037"/>
                </a:lnTo>
                <a:lnTo>
                  <a:pt x="1282394" y="278383"/>
                </a:lnTo>
                <a:lnTo>
                  <a:pt x="1309291" y="315574"/>
                </a:lnTo>
                <a:lnTo>
                  <a:pt x="1333810" y="354505"/>
                </a:lnTo>
                <a:lnTo>
                  <a:pt x="1355843" y="395069"/>
                </a:lnTo>
                <a:lnTo>
                  <a:pt x="1375285" y="437158"/>
                </a:lnTo>
                <a:lnTo>
                  <a:pt x="1392027" y="480666"/>
                </a:lnTo>
                <a:lnTo>
                  <a:pt x="1405965" y="525487"/>
                </a:lnTo>
                <a:lnTo>
                  <a:pt x="1416991" y="571515"/>
                </a:lnTo>
                <a:lnTo>
                  <a:pt x="1424999" y="618641"/>
                </a:lnTo>
                <a:lnTo>
                  <a:pt x="1429882" y="666761"/>
                </a:lnTo>
                <a:lnTo>
                  <a:pt x="1431533" y="715767"/>
                </a:lnTo>
                <a:lnTo>
                  <a:pt x="1429882" y="764773"/>
                </a:lnTo>
                <a:lnTo>
                  <a:pt x="1424999" y="812892"/>
                </a:lnTo>
                <a:lnTo>
                  <a:pt x="1416991" y="860019"/>
                </a:lnTo>
                <a:lnTo>
                  <a:pt x="1405965" y="906046"/>
                </a:lnTo>
                <a:lnTo>
                  <a:pt x="1392027" y="950867"/>
                </a:lnTo>
                <a:lnTo>
                  <a:pt x="1375285" y="994375"/>
                </a:lnTo>
                <a:lnTo>
                  <a:pt x="1355843" y="1036464"/>
                </a:lnTo>
                <a:lnTo>
                  <a:pt x="1333810" y="1077028"/>
                </a:lnTo>
                <a:lnTo>
                  <a:pt x="1309291" y="1115958"/>
                </a:lnTo>
                <a:lnTo>
                  <a:pt x="1282394" y="1153150"/>
                </a:lnTo>
                <a:lnTo>
                  <a:pt x="1253225" y="1188496"/>
                </a:lnTo>
                <a:lnTo>
                  <a:pt x="1221890" y="1221890"/>
                </a:lnTo>
                <a:lnTo>
                  <a:pt x="1188496" y="1253225"/>
                </a:lnTo>
                <a:lnTo>
                  <a:pt x="1153150" y="1282394"/>
                </a:lnTo>
                <a:lnTo>
                  <a:pt x="1115958" y="1309291"/>
                </a:lnTo>
                <a:lnTo>
                  <a:pt x="1077028" y="1333810"/>
                </a:lnTo>
                <a:lnTo>
                  <a:pt x="1036464" y="1355843"/>
                </a:lnTo>
                <a:lnTo>
                  <a:pt x="994375" y="1375285"/>
                </a:lnTo>
                <a:lnTo>
                  <a:pt x="950867" y="1392027"/>
                </a:lnTo>
                <a:lnTo>
                  <a:pt x="906046" y="1405965"/>
                </a:lnTo>
                <a:lnTo>
                  <a:pt x="860018" y="1416991"/>
                </a:lnTo>
                <a:lnTo>
                  <a:pt x="812892" y="1424999"/>
                </a:lnTo>
                <a:lnTo>
                  <a:pt x="764772" y="1429882"/>
                </a:lnTo>
                <a:lnTo>
                  <a:pt x="715766" y="1431533"/>
                </a:lnTo>
                <a:close/>
              </a:path>
            </a:pathLst>
          </a:custGeom>
          <a:solidFill>
            <a:srgbClr val="525C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936888" y="6044008"/>
            <a:ext cx="1431925" cy="1431925"/>
          </a:xfrm>
          <a:custGeom>
            <a:avLst/>
            <a:gdLst/>
            <a:ahLst/>
            <a:cxnLst/>
            <a:rect l="l" t="t" r="r" b="b"/>
            <a:pathLst>
              <a:path w="1431925" h="1431925">
                <a:moveTo>
                  <a:pt x="715766" y="1431533"/>
                </a:moveTo>
                <a:lnTo>
                  <a:pt x="666760" y="1429882"/>
                </a:lnTo>
                <a:lnTo>
                  <a:pt x="618641" y="1424999"/>
                </a:lnTo>
                <a:lnTo>
                  <a:pt x="571514" y="1416991"/>
                </a:lnTo>
                <a:lnTo>
                  <a:pt x="525487" y="1405965"/>
                </a:lnTo>
                <a:lnTo>
                  <a:pt x="480666" y="1392027"/>
                </a:lnTo>
                <a:lnTo>
                  <a:pt x="437157" y="1375285"/>
                </a:lnTo>
                <a:lnTo>
                  <a:pt x="395068" y="1355843"/>
                </a:lnTo>
                <a:lnTo>
                  <a:pt x="354505" y="1333810"/>
                </a:lnTo>
                <a:lnTo>
                  <a:pt x="315574" y="1309291"/>
                </a:lnTo>
                <a:lnTo>
                  <a:pt x="278382" y="1282394"/>
                </a:lnTo>
                <a:lnTo>
                  <a:pt x="243036" y="1253225"/>
                </a:lnTo>
                <a:lnTo>
                  <a:pt x="209643" y="1221890"/>
                </a:lnTo>
                <a:lnTo>
                  <a:pt x="178308" y="1188496"/>
                </a:lnTo>
                <a:lnTo>
                  <a:pt x="149138" y="1153150"/>
                </a:lnTo>
                <a:lnTo>
                  <a:pt x="122241" y="1115958"/>
                </a:lnTo>
                <a:lnTo>
                  <a:pt x="97723" y="1077028"/>
                </a:lnTo>
                <a:lnTo>
                  <a:pt x="75689" y="1036464"/>
                </a:lnTo>
                <a:lnTo>
                  <a:pt x="56248" y="994375"/>
                </a:lnTo>
                <a:lnTo>
                  <a:pt x="39505" y="950867"/>
                </a:lnTo>
                <a:lnTo>
                  <a:pt x="25567" y="906046"/>
                </a:lnTo>
                <a:lnTo>
                  <a:pt x="14541" y="860019"/>
                </a:lnTo>
                <a:lnTo>
                  <a:pt x="6534" y="812892"/>
                </a:lnTo>
                <a:lnTo>
                  <a:pt x="1651" y="764773"/>
                </a:lnTo>
                <a:lnTo>
                  <a:pt x="0" y="715767"/>
                </a:lnTo>
                <a:lnTo>
                  <a:pt x="1651" y="666761"/>
                </a:lnTo>
                <a:lnTo>
                  <a:pt x="6534" y="618641"/>
                </a:lnTo>
                <a:lnTo>
                  <a:pt x="14541" y="571515"/>
                </a:lnTo>
                <a:lnTo>
                  <a:pt x="25567" y="525487"/>
                </a:lnTo>
                <a:lnTo>
                  <a:pt x="39505" y="480666"/>
                </a:lnTo>
                <a:lnTo>
                  <a:pt x="56248" y="437158"/>
                </a:lnTo>
                <a:lnTo>
                  <a:pt x="75689" y="395069"/>
                </a:lnTo>
                <a:lnTo>
                  <a:pt x="97723" y="354505"/>
                </a:lnTo>
                <a:lnTo>
                  <a:pt x="122241" y="315574"/>
                </a:lnTo>
                <a:lnTo>
                  <a:pt x="149138" y="278383"/>
                </a:lnTo>
                <a:lnTo>
                  <a:pt x="178308" y="243037"/>
                </a:lnTo>
                <a:lnTo>
                  <a:pt x="209643" y="209643"/>
                </a:lnTo>
                <a:lnTo>
                  <a:pt x="243036" y="178308"/>
                </a:lnTo>
                <a:lnTo>
                  <a:pt x="278382" y="149139"/>
                </a:lnTo>
                <a:lnTo>
                  <a:pt x="315574" y="122241"/>
                </a:lnTo>
                <a:lnTo>
                  <a:pt x="354505" y="97723"/>
                </a:lnTo>
                <a:lnTo>
                  <a:pt x="395068" y="75689"/>
                </a:lnTo>
                <a:lnTo>
                  <a:pt x="437157" y="56248"/>
                </a:lnTo>
                <a:lnTo>
                  <a:pt x="480666" y="39505"/>
                </a:lnTo>
                <a:lnTo>
                  <a:pt x="525487" y="25567"/>
                </a:lnTo>
                <a:lnTo>
                  <a:pt x="571514" y="14541"/>
                </a:lnTo>
                <a:lnTo>
                  <a:pt x="618641" y="6534"/>
                </a:lnTo>
                <a:lnTo>
                  <a:pt x="666760" y="1651"/>
                </a:lnTo>
                <a:lnTo>
                  <a:pt x="715766" y="0"/>
                </a:lnTo>
                <a:lnTo>
                  <a:pt x="764772" y="1651"/>
                </a:lnTo>
                <a:lnTo>
                  <a:pt x="812891" y="6534"/>
                </a:lnTo>
                <a:lnTo>
                  <a:pt x="860018" y="14541"/>
                </a:lnTo>
                <a:lnTo>
                  <a:pt x="906046" y="25567"/>
                </a:lnTo>
                <a:lnTo>
                  <a:pt x="950867" y="39505"/>
                </a:lnTo>
                <a:lnTo>
                  <a:pt x="994375" y="56248"/>
                </a:lnTo>
                <a:lnTo>
                  <a:pt x="1036465" y="75689"/>
                </a:lnTo>
                <a:lnTo>
                  <a:pt x="1077028" y="97723"/>
                </a:lnTo>
                <a:lnTo>
                  <a:pt x="1115959" y="122241"/>
                </a:lnTo>
                <a:lnTo>
                  <a:pt x="1153151" y="149139"/>
                </a:lnTo>
                <a:lnTo>
                  <a:pt x="1188497" y="178308"/>
                </a:lnTo>
                <a:lnTo>
                  <a:pt x="1221891" y="209643"/>
                </a:lnTo>
                <a:lnTo>
                  <a:pt x="1253226" y="243037"/>
                </a:lnTo>
                <a:lnTo>
                  <a:pt x="1282395" y="278383"/>
                </a:lnTo>
                <a:lnTo>
                  <a:pt x="1309292" y="315574"/>
                </a:lnTo>
                <a:lnTo>
                  <a:pt x="1333811" y="354505"/>
                </a:lnTo>
                <a:lnTo>
                  <a:pt x="1355844" y="395069"/>
                </a:lnTo>
                <a:lnTo>
                  <a:pt x="1375286" y="437158"/>
                </a:lnTo>
                <a:lnTo>
                  <a:pt x="1392028" y="480666"/>
                </a:lnTo>
                <a:lnTo>
                  <a:pt x="1405966" y="525487"/>
                </a:lnTo>
                <a:lnTo>
                  <a:pt x="1416992" y="571515"/>
                </a:lnTo>
                <a:lnTo>
                  <a:pt x="1425000" y="618641"/>
                </a:lnTo>
                <a:lnTo>
                  <a:pt x="1429883" y="666761"/>
                </a:lnTo>
                <a:lnTo>
                  <a:pt x="1431534" y="715767"/>
                </a:lnTo>
                <a:lnTo>
                  <a:pt x="1429883" y="764773"/>
                </a:lnTo>
                <a:lnTo>
                  <a:pt x="1425000" y="812892"/>
                </a:lnTo>
                <a:lnTo>
                  <a:pt x="1416992" y="860019"/>
                </a:lnTo>
                <a:lnTo>
                  <a:pt x="1405966" y="906046"/>
                </a:lnTo>
                <a:lnTo>
                  <a:pt x="1392028" y="950867"/>
                </a:lnTo>
                <a:lnTo>
                  <a:pt x="1375286" y="994375"/>
                </a:lnTo>
                <a:lnTo>
                  <a:pt x="1355844" y="1036464"/>
                </a:lnTo>
                <a:lnTo>
                  <a:pt x="1333811" y="1077028"/>
                </a:lnTo>
                <a:lnTo>
                  <a:pt x="1309292" y="1115958"/>
                </a:lnTo>
                <a:lnTo>
                  <a:pt x="1282395" y="1153150"/>
                </a:lnTo>
                <a:lnTo>
                  <a:pt x="1253226" y="1188496"/>
                </a:lnTo>
                <a:lnTo>
                  <a:pt x="1221891" y="1221890"/>
                </a:lnTo>
                <a:lnTo>
                  <a:pt x="1188497" y="1253225"/>
                </a:lnTo>
                <a:lnTo>
                  <a:pt x="1153151" y="1282394"/>
                </a:lnTo>
                <a:lnTo>
                  <a:pt x="1115959" y="1309291"/>
                </a:lnTo>
                <a:lnTo>
                  <a:pt x="1077028" y="1333810"/>
                </a:lnTo>
                <a:lnTo>
                  <a:pt x="1036465" y="1355843"/>
                </a:lnTo>
                <a:lnTo>
                  <a:pt x="994375" y="1375285"/>
                </a:lnTo>
                <a:lnTo>
                  <a:pt x="950867" y="1392027"/>
                </a:lnTo>
                <a:lnTo>
                  <a:pt x="906046" y="1405965"/>
                </a:lnTo>
                <a:lnTo>
                  <a:pt x="860018" y="1416991"/>
                </a:lnTo>
                <a:lnTo>
                  <a:pt x="812891" y="1424999"/>
                </a:lnTo>
                <a:lnTo>
                  <a:pt x="764772" y="1429882"/>
                </a:lnTo>
                <a:lnTo>
                  <a:pt x="715766" y="1431533"/>
                </a:lnTo>
                <a:close/>
              </a:path>
            </a:pathLst>
          </a:custGeom>
          <a:solidFill>
            <a:srgbClr val="525C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680914" y="6370944"/>
            <a:ext cx="822960" cy="772160"/>
          </a:xfrm>
          <a:custGeom>
            <a:avLst/>
            <a:gdLst/>
            <a:ahLst/>
            <a:cxnLst/>
            <a:rect l="l" t="t" r="r" b="b"/>
            <a:pathLst>
              <a:path w="822959" h="772159">
                <a:moveTo>
                  <a:pt x="667352" y="172719"/>
                </a:moveTo>
                <a:lnTo>
                  <a:pt x="618217" y="172719"/>
                </a:lnTo>
                <a:lnTo>
                  <a:pt x="659115" y="137159"/>
                </a:lnTo>
                <a:lnTo>
                  <a:pt x="660942" y="110489"/>
                </a:lnTo>
                <a:lnTo>
                  <a:pt x="671674" y="48259"/>
                </a:lnTo>
                <a:lnTo>
                  <a:pt x="680563" y="10159"/>
                </a:lnTo>
                <a:lnTo>
                  <a:pt x="683914" y="5079"/>
                </a:lnTo>
                <a:lnTo>
                  <a:pt x="685450" y="2539"/>
                </a:lnTo>
                <a:lnTo>
                  <a:pt x="689103" y="1269"/>
                </a:lnTo>
                <a:lnTo>
                  <a:pt x="691078" y="0"/>
                </a:lnTo>
                <a:lnTo>
                  <a:pt x="701618" y="0"/>
                </a:lnTo>
                <a:lnTo>
                  <a:pt x="711988" y="15239"/>
                </a:lnTo>
                <a:lnTo>
                  <a:pt x="711879" y="17779"/>
                </a:lnTo>
                <a:lnTo>
                  <a:pt x="711346" y="19049"/>
                </a:lnTo>
                <a:lnTo>
                  <a:pt x="705490" y="44449"/>
                </a:lnTo>
                <a:lnTo>
                  <a:pt x="700531" y="67309"/>
                </a:lnTo>
                <a:lnTo>
                  <a:pt x="696539" y="88899"/>
                </a:lnTo>
                <a:lnTo>
                  <a:pt x="693585" y="107949"/>
                </a:lnTo>
                <a:lnTo>
                  <a:pt x="743805" y="107949"/>
                </a:lnTo>
                <a:lnTo>
                  <a:pt x="721794" y="126999"/>
                </a:lnTo>
                <a:lnTo>
                  <a:pt x="816697" y="126999"/>
                </a:lnTo>
                <a:lnTo>
                  <a:pt x="818336" y="128269"/>
                </a:lnTo>
                <a:lnTo>
                  <a:pt x="819651" y="129539"/>
                </a:lnTo>
                <a:lnTo>
                  <a:pt x="821635" y="133349"/>
                </a:lnTo>
                <a:lnTo>
                  <a:pt x="822229" y="135889"/>
                </a:lnTo>
                <a:lnTo>
                  <a:pt x="822619" y="139699"/>
                </a:lnTo>
                <a:lnTo>
                  <a:pt x="822510" y="140969"/>
                </a:lnTo>
                <a:lnTo>
                  <a:pt x="822401" y="142239"/>
                </a:lnTo>
                <a:lnTo>
                  <a:pt x="821137" y="146049"/>
                </a:lnTo>
                <a:lnTo>
                  <a:pt x="820139" y="147319"/>
                </a:lnTo>
                <a:lnTo>
                  <a:pt x="817414" y="151129"/>
                </a:lnTo>
                <a:lnTo>
                  <a:pt x="815790" y="152399"/>
                </a:lnTo>
                <a:lnTo>
                  <a:pt x="812018" y="153669"/>
                </a:lnTo>
                <a:lnTo>
                  <a:pt x="810014" y="154939"/>
                </a:lnTo>
                <a:lnTo>
                  <a:pt x="807891" y="154939"/>
                </a:lnTo>
                <a:lnTo>
                  <a:pt x="787441" y="156209"/>
                </a:lnTo>
                <a:lnTo>
                  <a:pt x="686561" y="156209"/>
                </a:lnTo>
                <a:lnTo>
                  <a:pt x="667352" y="172719"/>
                </a:lnTo>
                <a:close/>
              </a:path>
              <a:path w="822959" h="772159">
                <a:moveTo>
                  <a:pt x="743805" y="107949"/>
                </a:moveTo>
                <a:lnTo>
                  <a:pt x="693585" y="107949"/>
                </a:lnTo>
                <a:lnTo>
                  <a:pt x="760105" y="52069"/>
                </a:lnTo>
                <a:lnTo>
                  <a:pt x="761738" y="50799"/>
                </a:lnTo>
                <a:lnTo>
                  <a:pt x="763575" y="49529"/>
                </a:lnTo>
                <a:lnTo>
                  <a:pt x="767658" y="48259"/>
                </a:lnTo>
                <a:lnTo>
                  <a:pt x="774015" y="48259"/>
                </a:lnTo>
                <a:lnTo>
                  <a:pt x="776033" y="49529"/>
                </a:lnTo>
                <a:lnTo>
                  <a:pt x="779834" y="50799"/>
                </a:lnTo>
                <a:lnTo>
                  <a:pt x="781470" y="52069"/>
                </a:lnTo>
                <a:lnTo>
                  <a:pt x="784217" y="55879"/>
                </a:lnTo>
                <a:lnTo>
                  <a:pt x="785222" y="57149"/>
                </a:lnTo>
                <a:lnTo>
                  <a:pt x="786493" y="62229"/>
                </a:lnTo>
                <a:lnTo>
                  <a:pt x="786710" y="63499"/>
                </a:lnTo>
                <a:lnTo>
                  <a:pt x="786510" y="66039"/>
                </a:lnTo>
                <a:lnTo>
                  <a:pt x="786410" y="67309"/>
                </a:lnTo>
                <a:lnTo>
                  <a:pt x="786310" y="68579"/>
                </a:lnTo>
                <a:lnTo>
                  <a:pt x="785707" y="69849"/>
                </a:lnTo>
                <a:lnTo>
                  <a:pt x="783697" y="73659"/>
                </a:lnTo>
                <a:lnTo>
                  <a:pt x="782366" y="74929"/>
                </a:lnTo>
                <a:lnTo>
                  <a:pt x="780711" y="77469"/>
                </a:lnTo>
                <a:lnTo>
                  <a:pt x="765911" y="88899"/>
                </a:lnTo>
                <a:lnTo>
                  <a:pt x="743805" y="107949"/>
                </a:lnTo>
                <a:close/>
              </a:path>
              <a:path w="822959" h="772159">
                <a:moveTo>
                  <a:pt x="371671" y="772159"/>
                </a:moveTo>
                <a:lnTo>
                  <a:pt x="349040" y="772159"/>
                </a:lnTo>
                <a:lnTo>
                  <a:pt x="339034" y="770889"/>
                </a:lnTo>
                <a:lnTo>
                  <a:pt x="329053" y="770889"/>
                </a:lnTo>
                <a:lnTo>
                  <a:pt x="273745" y="759459"/>
                </a:lnTo>
                <a:lnTo>
                  <a:pt x="228524" y="742949"/>
                </a:lnTo>
                <a:lnTo>
                  <a:pt x="184772" y="720089"/>
                </a:lnTo>
                <a:lnTo>
                  <a:pt x="143732" y="690879"/>
                </a:lnTo>
                <a:lnTo>
                  <a:pt x="106355" y="657859"/>
                </a:lnTo>
                <a:lnTo>
                  <a:pt x="73592" y="619759"/>
                </a:lnTo>
                <a:lnTo>
                  <a:pt x="47220" y="580389"/>
                </a:lnTo>
                <a:lnTo>
                  <a:pt x="26433" y="539749"/>
                </a:lnTo>
                <a:lnTo>
                  <a:pt x="11474" y="496569"/>
                </a:lnTo>
                <a:lnTo>
                  <a:pt x="2588" y="452119"/>
                </a:lnTo>
                <a:lnTo>
                  <a:pt x="199" y="406399"/>
                </a:lnTo>
                <a:lnTo>
                  <a:pt x="132" y="405129"/>
                </a:lnTo>
                <a:lnTo>
                  <a:pt x="66" y="403859"/>
                </a:lnTo>
                <a:lnTo>
                  <a:pt x="0" y="402589"/>
                </a:lnTo>
                <a:lnTo>
                  <a:pt x="5232" y="351789"/>
                </a:lnTo>
                <a:lnTo>
                  <a:pt x="18252" y="302259"/>
                </a:lnTo>
                <a:lnTo>
                  <a:pt x="39026" y="253999"/>
                </a:lnTo>
                <a:lnTo>
                  <a:pt x="39271" y="252729"/>
                </a:lnTo>
                <a:lnTo>
                  <a:pt x="39539" y="252729"/>
                </a:lnTo>
                <a:lnTo>
                  <a:pt x="67666" y="212089"/>
                </a:lnTo>
                <a:lnTo>
                  <a:pt x="97679" y="176529"/>
                </a:lnTo>
                <a:lnTo>
                  <a:pt x="129774" y="146049"/>
                </a:lnTo>
                <a:lnTo>
                  <a:pt x="163853" y="120649"/>
                </a:lnTo>
                <a:lnTo>
                  <a:pt x="229323" y="86359"/>
                </a:lnTo>
                <a:lnTo>
                  <a:pt x="300091" y="67309"/>
                </a:lnTo>
                <a:lnTo>
                  <a:pt x="332116" y="63499"/>
                </a:lnTo>
                <a:lnTo>
                  <a:pt x="364669" y="63499"/>
                </a:lnTo>
                <a:lnTo>
                  <a:pt x="397637" y="66039"/>
                </a:lnTo>
                <a:lnTo>
                  <a:pt x="430905" y="72389"/>
                </a:lnTo>
                <a:lnTo>
                  <a:pt x="459432" y="78739"/>
                </a:lnTo>
                <a:lnTo>
                  <a:pt x="504187" y="95249"/>
                </a:lnTo>
                <a:lnTo>
                  <a:pt x="363678" y="95249"/>
                </a:lnTo>
                <a:lnTo>
                  <a:pt x="334016" y="96519"/>
                </a:lnTo>
                <a:lnTo>
                  <a:pt x="272388" y="105409"/>
                </a:lnTo>
                <a:lnTo>
                  <a:pt x="210735" y="129539"/>
                </a:lnTo>
                <a:lnTo>
                  <a:pt x="150500" y="171449"/>
                </a:lnTo>
                <a:lnTo>
                  <a:pt x="120937" y="199389"/>
                </a:lnTo>
                <a:lnTo>
                  <a:pt x="93199" y="232409"/>
                </a:lnTo>
                <a:lnTo>
                  <a:pt x="67388" y="269239"/>
                </a:lnTo>
                <a:lnTo>
                  <a:pt x="48653" y="313689"/>
                </a:lnTo>
                <a:lnTo>
                  <a:pt x="36905" y="358139"/>
                </a:lnTo>
                <a:lnTo>
                  <a:pt x="32172" y="402589"/>
                </a:lnTo>
                <a:lnTo>
                  <a:pt x="34421" y="447039"/>
                </a:lnTo>
                <a:lnTo>
                  <a:pt x="34486" y="448309"/>
                </a:lnTo>
                <a:lnTo>
                  <a:pt x="42550" y="487679"/>
                </a:lnTo>
                <a:lnTo>
                  <a:pt x="56155" y="527049"/>
                </a:lnTo>
                <a:lnTo>
                  <a:pt x="75079" y="565149"/>
                </a:lnTo>
                <a:lnTo>
                  <a:pt x="99101" y="600709"/>
                </a:lnTo>
                <a:lnTo>
                  <a:pt x="129259" y="634999"/>
                </a:lnTo>
                <a:lnTo>
                  <a:pt x="163650" y="665479"/>
                </a:lnTo>
                <a:lnTo>
                  <a:pt x="201401" y="692149"/>
                </a:lnTo>
                <a:lnTo>
                  <a:pt x="241640" y="713739"/>
                </a:lnTo>
                <a:lnTo>
                  <a:pt x="282645" y="728979"/>
                </a:lnTo>
                <a:lnTo>
                  <a:pt x="323615" y="737869"/>
                </a:lnTo>
                <a:lnTo>
                  <a:pt x="364335" y="740409"/>
                </a:lnTo>
                <a:lnTo>
                  <a:pt x="496398" y="740409"/>
                </a:lnTo>
                <a:lnTo>
                  <a:pt x="481954" y="746759"/>
                </a:lnTo>
                <a:lnTo>
                  <a:pt x="458306" y="755649"/>
                </a:lnTo>
                <a:lnTo>
                  <a:pt x="434121" y="761999"/>
                </a:lnTo>
                <a:lnTo>
                  <a:pt x="409398" y="767079"/>
                </a:lnTo>
                <a:lnTo>
                  <a:pt x="409085" y="767079"/>
                </a:lnTo>
                <a:lnTo>
                  <a:pt x="396677" y="769619"/>
                </a:lnTo>
                <a:lnTo>
                  <a:pt x="371671" y="772159"/>
                </a:lnTo>
                <a:close/>
              </a:path>
              <a:path w="822959" h="772159">
                <a:moveTo>
                  <a:pt x="543818" y="279399"/>
                </a:moveTo>
                <a:lnTo>
                  <a:pt x="495432" y="279399"/>
                </a:lnTo>
                <a:lnTo>
                  <a:pt x="593833" y="193039"/>
                </a:lnTo>
                <a:lnTo>
                  <a:pt x="578164" y="177799"/>
                </a:lnTo>
                <a:lnTo>
                  <a:pt x="543932" y="152399"/>
                </a:lnTo>
                <a:lnTo>
                  <a:pt x="501048" y="128269"/>
                </a:lnTo>
                <a:lnTo>
                  <a:pt x="424162" y="102869"/>
                </a:lnTo>
                <a:lnTo>
                  <a:pt x="363678" y="95249"/>
                </a:lnTo>
                <a:lnTo>
                  <a:pt x="504187" y="95249"/>
                </a:lnTo>
                <a:lnTo>
                  <a:pt x="540743" y="113029"/>
                </a:lnTo>
                <a:lnTo>
                  <a:pt x="581828" y="139699"/>
                </a:lnTo>
                <a:lnTo>
                  <a:pt x="618217" y="172719"/>
                </a:lnTo>
                <a:lnTo>
                  <a:pt x="667352" y="172719"/>
                </a:lnTo>
                <a:lnTo>
                  <a:pt x="639377" y="196849"/>
                </a:lnTo>
                <a:lnTo>
                  <a:pt x="653540" y="217169"/>
                </a:lnTo>
                <a:lnTo>
                  <a:pt x="614978" y="217169"/>
                </a:lnTo>
                <a:lnTo>
                  <a:pt x="543818" y="279399"/>
                </a:lnTo>
                <a:close/>
              </a:path>
              <a:path w="822959" h="772159">
                <a:moveTo>
                  <a:pt x="816697" y="126999"/>
                </a:moveTo>
                <a:lnTo>
                  <a:pt x="739411" y="126999"/>
                </a:lnTo>
                <a:lnTo>
                  <a:pt x="758590" y="125729"/>
                </a:lnTo>
                <a:lnTo>
                  <a:pt x="804934" y="123189"/>
                </a:lnTo>
                <a:lnTo>
                  <a:pt x="809151" y="123189"/>
                </a:lnTo>
                <a:lnTo>
                  <a:pt x="813222" y="124459"/>
                </a:lnTo>
                <a:lnTo>
                  <a:pt x="815059" y="125729"/>
                </a:lnTo>
                <a:lnTo>
                  <a:pt x="816697" y="126999"/>
                </a:lnTo>
                <a:close/>
              </a:path>
              <a:path w="822959" h="772159">
                <a:moveTo>
                  <a:pt x="752303" y="158749"/>
                </a:moveTo>
                <a:lnTo>
                  <a:pt x="711297" y="158749"/>
                </a:lnTo>
                <a:lnTo>
                  <a:pt x="686561" y="156209"/>
                </a:lnTo>
                <a:lnTo>
                  <a:pt x="787441" y="156209"/>
                </a:lnTo>
                <a:lnTo>
                  <a:pt x="752303" y="158749"/>
                </a:lnTo>
                <a:close/>
              </a:path>
              <a:path w="822959" h="772159">
                <a:moveTo>
                  <a:pt x="496398" y="740409"/>
                </a:moveTo>
                <a:lnTo>
                  <a:pt x="364335" y="740409"/>
                </a:lnTo>
                <a:lnTo>
                  <a:pt x="383911" y="739139"/>
                </a:lnTo>
                <a:lnTo>
                  <a:pt x="403106" y="735329"/>
                </a:lnTo>
                <a:lnTo>
                  <a:pt x="404134" y="735329"/>
                </a:lnTo>
                <a:lnTo>
                  <a:pt x="426618" y="731519"/>
                </a:lnTo>
                <a:lnTo>
                  <a:pt x="470120" y="717549"/>
                </a:lnTo>
                <a:lnTo>
                  <a:pt x="511460" y="697229"/>
                </a:lnTo>
                <a:lnTo>
                  <a:pt x="549382" y="671829"/>
                </a:lnTo>
                <a:lnTo>
                  <a:pt x="586595" y="638809"/>
                </a:lnTo>
                <a:lnTo>
                  <a:pt x="617842" y="603249"/>
                </a:lnTo>
                <a:lnTo>
                  <a:pt x="628721" y="588009"/>
                </a:lnTo>
                <a:lnTo>
                  <a:pt x="628946" y="588009"/>
                </a:lnTo>
                <a:lnTo>
                  <a:pt x="629428" y="586739"/>
                </a:lnTo>
                <a:lnTo>
                  <a:pt x="654580" y="544829"/>
                </a:lnTo>
                <a:lnTo>
                  <a:pt x="671966" y="497839"/>
                </a:lnTo>
                <a:lnTo>
                  <a:pt x="681380" y="448309"/>
                </a:lnTo>
                <a:lnTo>
                  <a:pt x="681410" y="447039"/>
                </a:lnTo>
                <a:lnTo>
                  <a:pt x="681534" y="441959"/>
                </a:lnTo>
                <a:lnTo>
                  <a:pt x="681626" y="438149"/>
                </a:lnTo>
                <a:lnTo>
                  <a:pt x="681719" y="434339"/>
                </a:lnTo>
                <a:lnTo>
                  <a:pt x="681812" y="430529"/>
                </a:lnTo>
                <a:lnTo>
                  <a:pt x="681904" y="426719"/>
                </a:lnTo>
                <a:lnTo>
                  <a:pt x="682028" y="421639"/>
                </a:lnTo>
                <a:lnTo>
                  <a:pt x="682151" y="416559"/>
                </a:lnTo>
                <a:lnTo>
                  <a:pt x="682244" y="412749"/>
                </a:lnTo>
                <a:lnTo>
                  <a:pt x="682305" y="410209"/>
                </a:lnTo>
                <a:lnTo>
                  <a:pt x="682398" y="406399"/>
                </a:lnTo>
                <a:lnTo>
                  <a:pt x="682490" y="402589"/>
                </a:lnTo>
                <a:lnTo>
                  <a:pt x="675462" y="346709"/>
                </a:lnTo>
                <a:lnTo>
                  <a:pt x="652523" y="278129"/>
                </a:lnTo>
                <a:lnTo>
                  <a:pt x="614978" y="217169"/>
                </a:lnTo>
                <a:lnTo>
                  <a:pt x="653540" y="217169"/>
                </a:lnTo>
                <a:lnTo>
                  <a:pt x="681314" y="264159"/>
                </a:lnTo>
                <a:lnTo>
                  <a:pt x="696146" y="300989"/>
                </a:lnTo>
                <a:lnTo>
                  <a:pt x="706886" y="339089"/>
                </a:lnTo>
                <a:lnTo>
                  <a:pt x="714067" y="387349"/>
                </a:lnTo>
                <a:lnTo>
                  <a:pt x="714227" y="397509"/>
                </a:lnTo>
                <a:lnTo>
                  <a:pt x="714346" y="405129"/>
                </a:lnTo>
                <a:lnTo>
                  <a:pt x="714465" y="412749"/>
                </a:lnTo>
                <a:lnTo>
                  <a:pt x="714525" y="416559"/>
                </a:lnTo>
                <a:lnTo>
                  <a:pt x="714605" y="421639"/>
                </a:lnTo>
                <a:lnTo>
                  <a:pt x="714724" y="429259"/>
                </a:lnTo>
                <a:lnTo>
                  <a:pt x="714804" y="434339"/>
                </a:lnTo>
                <a:lnTo>
                  <a:pt x="709224" y="480059"/>
                </a:lnTo>
                <a:lnTo>
                  <a:pt x="697459" y="524509"/>
                </a:lnTo>
                <a:lnTo>
                  <a:pt x="679639" y="566419"/>
                </a:lnTo>
                <a:lnTo>
                  <a:pt x="655893" y="605789"/>
                </a:lnTo>
                <a:lnTo>
                  <a:pt x="628154" y="641349"/>
                </a:lnTo>
                <a:lnTo>
                  <a:pt x="588457" y="681989"/>
                </a:lnTo>
                <a:lnTo>
                  <a:pt x="548754" y="712469"/>
                </a:lnTo>
                <a:lnTo>
                  <a:pt x="505064" y="736599"/>
                </a:lnTo>
                <a:lnTo>
                  <a:pt x="496398" y="740409"/>
                </a:lnTo>
                <a:close/>
              </a:path>
              <a:path w="822959" h="772159">
                <a:moveTo>
                  <a:pt x="369450" y="601979"/>
                </a:moveTo>
                <a:lnTo>
                  <a:pt x="362745" y="601979"/>
                </a:lnTo>
                <a:lnTo>
                  <a:pt x="321668" y="595629"/>
                </a:lnTo>
                <a:lnTo>
                  <a:pt x="281132" y="580389"/>
                </a:lnTo>
                <a:lnTo>
                  <a:pt x="243581" y="554989"/>
                </a:lnTo>
                <a:lnTo>
                  <a:pt x="211454" y="520699"/>
                </a:lnTo>
                <a:lnTo>
                  <a:pt x="185151" y="474979"/>
                </a:lnTo>
                <a:lnTo>
                  <a:pt x="173227" y="426719"/>
                </a:lnTo>
                <a:lnTo>
                  <a:pt x="175843" y="377189"/>
                </a:lnTo>
                <a:lnTo>
                  <a:pt x="193155" y="326389"/>
                </a:lnTo>
                <a:lnTo>
                  <a:pt x="193667" y="326389"/>
                </a:lnTo>
                <a:lnTo>
                  <a:pt x="208558" y="304799"/>
                </a:lnTo>
                <a:lnTo>
                  <a:pt x="241206" y="270509"/>
                </a:lnTo>
                <a:lnTo>
                  <a:pt x="276041" y="246379"/>
                </a:lnTo>
                <a:lnTo>
                  <a:pt x="312206" y="232409"/>
                </a:lnTo>
                <a:lnTo>
                  <a:pt x="371850" y="226059"/>
                </a:lnTo>
                <a:lnTo>
                  <a:pt x="407417" y="232409"/>
                </a:lnTo>
                <a:lnTo>
                  <a:pt x="436777" y="241299"/>
                </a:lnTo>
                <a:lnTo>
                  <a:pt x="458511" y="251459"/>
                </a:lnTo>
                <a:lnTo>
                  <a:pt x="468588" y="257809"/>
                </a:lnTo>
                <a:lnTo>
                  <a:pt x="362775" y="257809"/>
                </a:lnTo>
                <a:lnTo>
                  <a:pt x="336280" y="260349"/>
                </a:lnTo>
                <a:lnTo>
                  <a:pt x="273208" y="285749"/>
                </a:lnTo>
                <a:lnTo>
                  <a:pt x="221516" y="341629"/>
                </a:lnTo>
                <a:lnTo>
                  <a:pt x="206937" y="384809"/>
                </a:lnTo>
                <a:lnTo>
                  <a:pt x="204677" y="406399"/>
                </a:lnTo>
                <a:lnTo>
                  <a:pt x="205723" y="426719"/>
                </a:lnTo>
                <a:lnTo>
                  <a:pt x="205788" y="427989"/>
                </a:lnTo>
                <a:lnTo>
                  <a:pt x="216244" y="466089"/>
                </a:lnTo>
                <a:lnTo>
                  <a:pt x="236995" y="501649"/>
                </a:lnTo>
                <a:lnTo>
                  <a:pt x="268202" y="533399"/>
                </a:lnTo>
                <a:lnTo>
                  <a:pt x="306247" y="556259"/>
                </a:lnTo>
                <a:lnTo>
                  <a:pt x="345908" y="567689"/>
                </a:lnTo>
                <a:lnTo>
                  <a:pt x="365088" y="568959"/>
                </a:lnTo>
                <a:lnTo>
                  <a:pt x="464667" y="568959"/>
                </a:lnTo>
                <a:lnTo>
                  <a:pt x="463033" y="570229"/>
                </a:lnTo>
                <a:lnTo>
                  <a:pt x="440137" y="582929"/>
                </a:lnTo>
                <a:lnTo>
                  <a:pt x="415580" y="593089"/>
                </a:lnTo>
                <a:lnTo>
                  <a:pt x="389363" y="599439"/>
                </a:lnTo>
                <a:lnTo>
                  <a:pt x="382758" y="599439"/>
                </a:lnTo>
                <a:lnTo>
                  <a:pt x="369450" y="601979"/>
                </a:lnTo>
                <a:close/>
              </a:path>
              <a:path w="822959" h="772159">
                <a:moveTo>
                  <a:pt x="435250" y="375919"/>
                </a:moveTo>
                <a:lnTo>
                  <a:pt x="388085" y="375919"/>
                </a:lnTo>
                <a:lnTo>
                  <a:pt x="429655" y="337819"/>
                </a:lnTo>
                <a:lnTo>
                  <a:pt x="450467" y="320039"/>
                </a:lnTo>
                <a:lnTo>
                  <a:pt x="471297" y="300989"/>
                </a:lnTo>
                <a:lnTo>
                  <a:pt x="417149" y="269239"/>
                </a:lnTo>
                <a:lnTo>
                  <a:pt x="362775" y="257809"/>
                </a:lnTo>
                <a:lnTo>
                  <a:pt x="468588" y="257809"/>
                </a:lnTo>
                <a:lnTo>
                  <a:pt x="477988" y="264159"/>
                </a:lnTo>
                <a:lnTo>
                  <a:pt x="486936" y="271779"/>
                </a:lnTo>
                <a:lnTo>
                  <a:pt x="495432" y="279399"/>
                </a:lnTo>
                <a:lnTo>
                  <a:pt x="543818" y="279399"/>
                </a:lnTo>
                <a:lnTo>
                  <a:pt x="516375" y="303529"/>
                </a:lnTo>
                <a:lnTo>
                  <a:pt x="526586" y="320039"/>
                </a:lnTo>
                <a:lnTo>
                  <a:pt x="529191" y="325119"/>
                </a:lnTo>
                <a:lnTo>
                  <a:pt x="492145" y="325119"/>
                </a:lnTo>
                <a:lnTo>
                  <a:pt x="435250" y="375919"/>
                </a:lnTo>
                <a:close/>
              </a:path>
              <a:path w="822959" h="772159">
                <a:moveTo>
                  <a:pt x="464667" y="568959"/>
                </a:moveTo>
                <a:lnTo>
                  <a:pt x="365088" y="568959"/>
                </a:lnTo>
                <a:lnTo>
                  <a:pt x="383207" y="567689"/>
                </a:lnTo>
                <a:lnTo>
                  <a:pt x="384131" y="567689"/>
                </a:lnTo>
                <a:lnTo>
                  <a:pt x="405855" y="562609"/>
                </a:lnTo>
                <a:lnTo>
                  <a:pt x="445178" y="543559"/>
                </a:lnTo>
                <a:lnTo>
                  <a:pt x="480582" y="511809"/>
                </a:lnTo>
                <a:lnTo>
                  <a:pt x="492828" y="495299"/>
                </a:lnTo>
                <a:lnTo>
                  <a:pt x="493318" y="495299"/>
                </a:lnTo>
                <a:lnTo>
                  <a:pt x="507826" y="468629"/>
                </a:lnTo>
                <a:lnTo>
                  <a:pt x="516465" y="440689"/>
                </a:lnTo>
                <a:lnTo>
                  <a:pt x="519042" y="410209"/>
                </a:lnTo>
                <a:lnTo>
                  <a:pt x="515363" y="379729"/>
                </a:lnTo>
                <a:lnTo>
                  <a:pt x="511501" y="364489"/>
                </a:lnTo>
                <a:lnTo>
                  <a:pt x="506344" y="351789"/>
                </a:lnTo>
                <a:lnTo>
                  <a:pt x="499892" y="337819"/>
                </a:lnTo>
                <a:lnTo>
                  <a:pt x="492145" y="325119"/>
                </a:lnTo>
                <a:lnTo>
                  <a:pt x="529191" y="325119"/>
                </a:lnTo>
                <a:lnTo>
                  <a:pt x="535054" y="336549"/>
                </a:lnTo>
                <a:lnTo>
                  <a:pt x="541779" y="354329"/>
                </a:lnTo>
                <a:lnTo>
                  <a:pt x="546762" y="372109"/>
                </a:lnTo>
                <a:lnTo>
                  <a:pt x="551202" y="410209"/>
                </a:lnTo>
                <a:lnTo>
                  <a:pt x="548029" y="447039"/>
                </a:lnTo>
                <a:lnTo>
                  <a:pt x="519791" y="513079"/>
                </a:lnTo>
                <a:lnTo>
                  <a:pt x="493137" y="544829"/>
                </a:lnTo>
                <a:lnTo>
                  <a:pt x="484269" y="553719"/>
                </a:lnTo>
                <a:lnTo>
                  <a:pt x="464667" y="568959"/>
                </a:lnTo>
                <a:close/>
              </a:path>
              <a:path w="822959" h="772159">
                <a:moveTo>
                  <a:pt x="366767" y="459739"/>
                </a:moveTo>
                <a:lnTo>
                  <a:pt x="362030" y="459739"/>
                </a:lnTo>
                <a:lnTo>
                  <a:pt x="351835" y="458469"/>
                </a:lnTo>
                <a:lnTo>
                  <a:pt x="318663" y="429259"/>
                </a:lnTo>
                <a:lnTo>
                  <a:pt x="315738" y="416559"/>
                </a:lnTo>
                <a:lnTo>
                  <a:pt x="316281" y="406399"/>
                </a:lnTo>
                <a:lnTo>
                  <a:pt x="316349" y="405129"/>
                </a:lnTo>
                <a:lnTo>
                  <a:pt x="320545" y="392429"/>
                </a:lnTo>
                <a:lnTo>
                  <a:pt x="321067" y="391159"/>
                </a:lnTo>
                <a:lnTo>
                  <a:pt x="321348" y="391159"/>
                </a:lnTo>
                <a:lnTo>
                  <a:pt x="335713" y="375919"/>
                </a:lnTo>
                <a:lnTo>
                  <a:pt x="352264" y="368299"/>
                </a:lnTo>
                <a:lnTo>
                  <a:pt x="369302" y="368299"/>
                </a:lnTo>
                <a:lnTo>
                  <a:pt x="385128" y="373379"/>
                </a:lnTo>
                <a:lnTo>
                  <a:pt x="385345" y="373379"/>
                </a:lnTo>
                <a:lnTo>
                  <a:pt x="386285" y="374649"/>
                </a:lnTo>
                <a:lnTo>
                  <a:pt x="388085" y="375919"/>
                </a:lnTo>
                <a:lnTo>
                  <a:pt x="435250" y="375919"/>
                </a:lnTo>
                <a:lnTo>
                  <a:pt x="406803" y="401319"/>
                </a:lnTo>
                <a:lnTo>
                  <a:pt x="407092" y="402589"/>
                </a:lnTo>
                <a:lnTo>
                  <a:pt x="407213" y="403859"/>
                </a:lnTo>
                <a:lnTo>
                  <a:pt x="408423" y="412749"/>
                </a:lnTo>
                <a:lnTo>
                  <a:pt x="395423" y="444499"/>
                </a:lnTo>
                <a:lnTo>
                  <a:pt x="392192" y="448309"/>
                </a:lnTo>
                <a:lnTo>
                  <a:pt x="387027" y="452119"/>
                </a:lnTo>
                <a:lnTo>
                  <a:pt x="381458" y="454659"/>
                </a:lnTo>
                <a:lnTo>
                  <a:pt x="375483" y="457199"/>
                </a:lnTo>
                <a:lnTo>
                  <a:pt x="369102" y="458469"/>
                </a:lnTo>
                <a:lnTo>
                  <a:pt x="366767" y="45973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63758" y="6319920"/>
            <a:ext cx="806450" cy="829310"/>
          </a:xfrm>
          <a:custGeom>
            <a:avLst/>
            <a:gdLst/>
            <a:ahLst/>
            <a:cxnLst/>
            <a:rect l="l" t="t" r="r" b="b"/>
            <a:pathLst>
              <a:path w="806450" h="829309">
                <a:moveTo>
                  <a:pt x="487420" y="309879"/>
                </a:moveTo>
                <a:lnTo>
                  <a:pt x="450069" y="309879"/>
                </a:lnTo>
                <a:lnTo>
                  <a:pt x="469213" y="265429"/>
                </a:lnTo>
                <a:lnTo>
                  <a:pt x="488467" y="220979"/>
                </a:lnTo>
                <a:lnTo>
                  <a:pt x="546551" y="87629"/>
                </a:lnTo>
                <a:lnTo>
                  <a:pt x="541970" y="83819"/>
                </a:lnTo>
                <a:lnTo>
                  <a:pt x="531022" y="46989"/>
                </a:lnTo>
                <a:lnTo>
                  <a:pt x="530979" y="44449"/>
                </a:lnTo>
                <a:lnTo>
                  <a:pt x="534730" y="30479"/>
                </a:lnTo>
                <a:lnTo>
                  <a:pt x="542396" y="17779"/>
                </a:lnTo>
                <a:lnTo>
                  <a:pt x="543130" y="17779"/>
                </a:lnTo>
                <a:lnTo>
                  <a:pt x="543531" y="16509"/>
                </a:lnTo>
                <a:lnTo>
                  <a:pt x="563441" y="3809"/>
                </a:lnTo>
                <a:lnTo>
                  <a:pt x="583833" y="0"/>
                </a:lnTo>
                <a:lnTo>
                  <a:pt x="603100" y="3809"/>
                </a:lnTo>
                <a:lnTo>
                  <a:pt x="619631" y="12699"/>
                </a:lnTo>
                <a:lnTo>
                  <a:pt x="625435" y="17779"/>
                </a:lnTo>
                <a:lnTo>
                  <a:pt x="629776" y="24129"/>
                </a:lnTo>
                <a:lnTo>
                  <a:pt x="634094" y="33019"/>
                </a:lnTo>
                <a:lnTo>
                  <a:pt x="585508" y="33019"/>
                </a:lnTo>
                <a:lnTo>
                  <a:pt x="577319" y="34289"/>
                </a:lnTo>
                <a:lnTo>
                  <a:pt x="568221" y="40639"/>
                </a:lnTo>
                <a:lnTo>
                  <a:pt x="564228" y="45719"/>
                </a:lnTo>
                <a:lnTo>
                  <a:pt x="563614" y="52069"/>
                </a:lnTo>
                <a:lnTo>
                  <a:pt x="569961" y="64769"/>
                </a:lnTo>
                <a:lnTo>
                  <a:pt x="577162" y="69849"/>
                </a:lnTo>
                <a:lnTo>
                  <a:pt x="634587" y="69849"/>
                </a:lnTo>
                <a:lnTo>
                  <a:pt x="630693" y="78739"/>
                </a:lnTo>
                <a:lnTo>
                  <a:pt x="594297" y="102869"/>
                </a:lnTo>
                <a:lnTo>
                  <a:pt x="583714" y="104139"/>
                </a:lnTo>
                <a:lnTo>
                  <a:pt x="576906" y="104139"/>
                </a:lnTo>
                <a:lnTo>
                  <a:pt x="557816" y="147319"/>
                </a:lnTo>
                <a:lnTo>
                  <a:pt x="538735" y="191769"/>
                </a:lnTo>
                <a:lnTo>
                  <a:pt x="519695" y="234949"/>
                </a:lnTo>
                <a:lnTo>
                  <a:pt x="500731" y="279399"/>
                </a:lnTo>
                <a:lnTo>
                  <a:pt x="487420" y="309879"/>
                </a:lnTo>
                <a:close/>
              </a:path>
              <a:path w="806450" h="829309">
                <a:moveTo>
                  <a:pt x="634587" y="69849"/>
                </a:moveTo>
                <a:lnTo>
                  <a:pt x="589849" y="69849"/>
                </a:lnTo>
                <a:lnTo>
                  <a:pt x="593098" y="67309"/>
                </a:lnTo>
                <a:lnTo>
                  <a:pt x="594677" y="67309"/>
                </a:lnTo>
                <a:lnTo>
                  <a:pt x="596144" y="66039"/>
                </a:lnTo>
                <a:lnTo>
                  <a:pt x="597501" y="64769"/>
                </a:lnTo>
                <a:lnTo>
                  <a:pt x="597816" y="64769"/>
                </a:lnTo>
                <a:lnTo>
                  <a:pt x="601885" y="60959"/>
                </a:lnTo>
                <a:lnTo>
                  <a:pt x="603520" y="57149"/>
                </a:lnTo>
                <a:lnTo>
                  <a:pt x="603399" y="46989"/>
                </a:lnTo>
                <a:lnTo>
                  <a:pt x="601474" y="43179"/>
                </a:lnTo>
                <a:lnTo>
                  <a:pt x="597612" y="39369"/>
                </a:lnTo>
                <a:lnTo>
                  <a:pt x="592400" y="35559"/>
                </a:lnTo>
                <a:lnTo>
                  <a:pt x="585508" y="33019"/>
                </a:lnTo>
                <a:lnTo>
                  <a:pt x="634094" y="33019"/>
                </a:lnTo>
                <a:lnTo>
                  <a:pt x="635945" y="36829"/>
                </a:lnTo>
                <a:lnTo>
                  <a:pt x="637496" y="44449"/>
                </a:lnTo>
                <a:lnTo>
                  <a:pt x="637602" y="58419"/>
                </a:lnTo>
                <a:lnTo>
                  <a:pt x="636255" y="66039"/>
                </a:lnTo>
                <a:lnTo>
                  <a:pt x="634587" y="69849"/>
                </a:lnTo>
                <a:close/>
              </a:path>
              <a:path w="806450" h="829309">
                <a:moveTo>
                  <a:pt x="262179" y="194309"/>
                </a:moveTo>
                <a:lnTo>
                  <a:pt x="253581" y="194309"/>
                </a:lnTo>
                <a:lnTo>
                  <a:pt x="239886" y="191769"/>
                </a:lnTo>
                <a:lnTo>
                  <a:pt x="208032" y="161289"/>
                </a:lnTo>
                <a:lnTo>
                  <a:pt x="203708" y="147319"/>
                </a:lnTo>
                <a:lnTo>
                  <a:pt x="203600" y="140969"/>
                </a:lnTo>
                <a:lnTo>
                  <a:pt x="203491" y="134619"/>
                </a:lnTo>
                <a:lnTo>
                  <a:pt x="207243" y="120649"/>
                </a:lnTo>
                <a:lnTo>
                  <a:pt x="214908" y="107949"/>
                </a:lnTo>
                <a:lnTo>
                  <a:pt x="215264" y="107949"/>
                </a:lnTo>
                <a:lnTo>
                  <a:pt x="215643" y="106679"/>
                </a:lnTo>
                <a:lnTo>
                  <a:pt x="216043" y="106679"/>
                </a:lnTo>
                <a:lnTo>
                  <a:pt x="235953" y="92709"/>
                </a:lnTo>
                <a:lnTo>
                  <a:pt x="256346" y="88899"/>
                </a:lnTo>
                <a:lnTo>
                  <a:pt x="292144" y="102869"/>
                </a:lnTo>
                <a:lnTo>
                  <a:pt x="306601" y="123189"/>
                </a:lnTo>
                <a:lnTo>
                  <a:pt x="258002" y="123189"/>
                </a:lnTo>
                <a:lnTo>
                  <a:pt x="249811" y="124459"/>
                </a:lnTo>
                <a:lnTo>
                  <a:pt x="240708" y="130809"/>
                </a:lnTo>
                <a:lnTo>
                  <a:pt x="236749" y="135889"/>
                </a:lnTo>
                <a:lnTo>
                  <a:pt x="236160" y="140969"/>
                </a:lnTo>
                <a:lnTo>
                  <a:pt x="242499" y="154939"/>
                </a:lnTo>
                <a:lnTo>
                  <a:pt x="249700" y="160019"/>
                </a:lnTo>
                <a:lnTo>
                  <a:pt x="306875" y="160019"/>
                </a:lnTo>
                <a:lnTo>
                  <a:pt x="306488" y="161289"/>
                </a:lnTo>
                <a:lnTo>
                  <a:pt x="301886" y="170179"/>
                </a:lnTo>
                <a:lnTo>
                  <a:pt x="295394" y="177799"/>
                </a:lnTo>
                <a:lnTo>
                  <a:pt x="304265" y="193039"/>
                </a:lnTo>
                <a:lnTo>
                  <a:pt x="265125" y="193039"/>
                </a:lnTo>
                <a:lnTo>
                  <a:pt x="262179" y="194309"/>
                </a:lnTo>
                <a:close/>
              </a:path>
              <a:path w="806450" h="829309">
                <a:moveTo>
                  <a:pt x="306875" y="160019"/>
                </a:moveTo>
                <a:lnTo>
                  <a:pt x="262346" y="160019"/>
                </a:lnTo>
                <a:lnTo>
                  <a:pt x="265602" y="157479"/>
                </a:lnTo>
                <a:lnTo>
                  <a:pt x="267179" y="157479"/>
                </a:lnTo>
                <a:lnTo>
                  <a:pt x="268644" y="156209"/>
                </a:lnTo>
                <a:lnTo>
                  <a:pt x="269996" y="154939"/>
                </a:lnTo>
                <a:lnTo>
                  <a:pt x="270320" y="154939"/>
                </a:lnTo>
                <a:lnTo>
                  <a:pt x="274366" y="151129"/>
                </a:lnTo>
                <a:lnTo>
                  <a:pt x="275999" y="147319"/>
                </a:lnTo>
                <a:lnTo>
                  <a:pt x="275894" y="137159"/>
                </a:lnTo>
                <a:lnTo>
                  <a:pt x="273969" y="132079"/>
                </a:lnTo>
                <a:lnTo>
                  <a:pt x="270107" y="129539"/>
                </a:lnTo>
                <a:lnTo>
                  <a:pt x="264895" y="125729"/>
                </a:lnTo>
                <a:lnTo>
                  <a:pt x="258002" y="123189"/>
                </a:lnTo>
                <a:lnTo>
                  <a:pt x="306601" y="123189"/>
                </a:lnTo>
                <a:lnTo>
                  <a:pt x="308450" y="126999"/>
                </a:lnTo>
                <a:lnTo>
                  <a:pt x="310000" y="134619"/>
                </a:lnTo>
                <a:lnTo>
                  <a:pt x="310017" y="142239"/>
                </a:lnTo>
                <a:lnTo>
                  <a:pt x="309300" y="151129"/>
                </a:lnTo>
                <a:lnTo>
                  <a:pt x="309198" y="152399"/>
                </a:lnTo>
                <a:lnTo>
                  <a:pt x="306875" y="160019"/>
                </a:lnTo>
                <a:close/>
              </a:path>
              <a:path w="806450" h="829309">
                <a:moveTo>
                  <a:pt x="281542" y="469899"/>
                </a:moveTo>
                <a:lnTo>
                  <a:pt x="94061" y="469899"/>
                </a:lnTo>
                <a:lnTo>
                  <a:pt x="200010" y="449579"/>
                </a:lnTo>
                <a:lnTo>
                  <a:pt x="253085" y="440689"/>
                </a:lnTo>
                <a:lnTo>
                  <a:pt x="306024" y="430529"/>
                </a:lnTo>
                <a:lnTo>
                  <a:pt x="306096" y="425449"/>
                </a:lnTo>
                <a:lnTo>
                  <a:pt x="306203" y="417829"/>
                </a:lnTo>
                <a:lnTo>
                  <a:pt x="306329" y="408939"/>
                </a:lnTo>
                <a:lnTo>
                  <a:pt x="310765" y="388619"/>
                </a:lnTo>
                <a:lnTo>
                  <a:pt x="319297" y="368299"/>
                </a:lnTo>
                <a:lnTo>
                  <a:pt x="331892" y="349249"/>
                </a:lnTo>
                <a:lnTo>
                  <a:pt x="332608" y="349249"/>
                </a:lnTo>
                <a:lnTo>
                  <a:pt x="337380" y="344169"/>
                </a:lnTo>
                <a:lnTo>
                  <a:pt x="341993" y="340359"/>
                </a:lnTo>
                <a:lnTo>
                  <a:pt x="346839" y="336549"/>
                </a:lnTo>
                <a:lnTo>
                  <a:pt x="326335" y="300989"/>
                </a:lnTo>
                <a:lnTo>
                  <a:pt x="305847" y="264159"/>
                </a:lnTo>
                <a:lnTo>
                  <a:pt x="285427" y="228599"/>
                </a:lnTo>
                <a:lnTo>
                  <a:pt x="265125" y="193039"/>
                </a:lnTo>
                <a:lnTo>
                  <a:pt x="304265" y="193039"/>
                </a:lnTo>
                <a:lnTo>
                  <a:pt x="315354" y="212089"/>
                </a:lnTo>
                <a:lnTo>
                  <a:pt x="355569" y="283209"/>
                </a:lnTo>
                <a:lnTo>
                  <a:pt x="375726" y="317499"/>
                </a:lnTo>
                <a:lnTo>
                  <a:pt x="484093" y="317499"/>
                </a:lnTo>
                <a:lnTo>
                  <a:pt x="481874" y="322579"/>
                </a:lnTo>
                <a:lnTo>
                  <a:pt x="487856" y="326389"/>
                </a:lnTo>
                <a:lnTo>
                  <a:pt x="493641" y="330199"/>
                </a:lnTo>
                <a:lnTo>
                  <a:pt x="499228" y="334009"/>
                </a:lnTo>
                <a:lnTo>
                  <a:pt x="504824" y="339089"/>
                </a:lnTo>
                <a:lnTo>
                  <a:pt x="507308" y="341629"/>
                </a:lnTo>
                <a:lnTo>
                  <a:pt x="427921" y="341629"/>
                </a:lnTo>
                <a:lnTo>
                  <a:pt x="409616" y="342899"/>
                </a:lnTo>
                <a:lnTo>
                  <a:pt x="374548" y="358139"/>
                </a:lnTo>
                <a:lnTo>
                  <a:pt x="343760" y="397509"/>
                </a:lnTo>
                <a:lnTo>
                  <a:pt x="339812" y="421639"/>
                </a:lnTo>
                <a:lnTo>
                  <a:pt x="342497" y="441959"/>
                </a:lnTo>
                <a:lnTo>
                  <a:pt x="348246" y="457199"/>
                </a:lnTo>
                <a:lnTo>
                  <a:pt x="352326" y="463549"/>
                </a:lnTo>
                <a:lnTo>
                  <a:pt x="313907" y="463549"/>
                </a:lnTo>
                <a:lnTo>
                  <a:pt x="281542" y="469899"/>
                </a:lnTo>
                <a:close/>
              </a:path>
              <a:path w="806450" h="829309">
                <a:moveTo>
                  <a:pt x="484093" y="317499"/>
                </a:moveTo>
                <a:lnTo>
                  <a:pt x="375726" y="317499"/>
                </a:lnTo>
                <a:lnTo>
                  <a:pt x="388805" y="312419"/>
                </a:lnTo>
                <a:lnTo>
                  <a:pt x="402219" y="308609"/>
                </a:lnTo>
                <a:lnTo>
                  <a:pt x="415969" y="307339"/>
                </a:lnTo>
                <a:lnTo>
                  <a:pt x="436814" y="307339"/>
                </a:lnTo>
                <a:lnTo>
                  <a:pt x="450069" y="309879"/>
                </a:lnTo>
                <a:lnTo>
                  <a:pt x="487420" y="309879"/>
                </a:lnTo>
                <a:lnTo>
                  <a:pt x="484093" y="317499"/>
                </a:lnTo>
                <a:close/>
              </a:path>
              <a:path w="806450" h="829309">
                <a:moveTo>
                  <a:pt x="801717" y="391159"/>
                </a:moveTo>
                <a:lnTo>
                  <a:pt x="538207" y="391159"/>
                </a:lnTo>
                <a:lnTo>
                  <a:pt x="578485" y="384809"/>
                </a:lnTo>
                <a:lnTo>
                  <a:pt x="618884" y="377189"/>
                </a:lnTo>
                <a:lnTo>
                  <a:pt x="659300" y="370839"/>
                </a:lnTo>
                <a:lnTo>
                  <a:pt x="699630" y="363219"/>
                </a:lnTo>
                <a:lnTo>
                  <a:pt x="700937" y="356869"/>
                </a:lnTo>
                <a:lnTo>
                  <a:pt x="703299" y="349249"/>
                </a:lnTo>
                <a:lnTo>
                  <a:pt x="706717" y="342899"/>
                </a:lnTo>
                <a:lnTo>
                  <a:pt x="711191" y="336549"/>
                </a:lnTo>
                <a:lnTo>
                  <a:pt x="711549" y="336549"/>
                </a:lnTo>
                <a:lnTo>
                  <a:pt x="712325" y="335279"/>
                </a:lnTo>
                <a:lnTo>
                  <a:pt x="732231" y="321309"/>
                </a:lnTo>
                <a:lnTo>
                  <a:pt x="752625" y="317499"/>
                </a:lnTo>
                <a:lnTo>
                  <a:pt x="771893" y="321309"/>
                </a:lnTo>
                <a:lnTo>
                  <a:pt x="788426" y="331469"/>
                </a:lnTo>
                <a:lnTo>
                  <a:pt x="788630" y="331469"/>
                </a:lnTo>
                <a:lnTo>
                  <a:pt x="794235" y="336549"/>
                </a:lnTo>
                <a:lnTo>
                  <a:pt x="798580" y="341629"/>
                </a:lnTo>
                <a:lnTo>
                  <a:pt x="803067" y="351789"/>
                </a:lnTo>
                <a:lnTo>
                  <a:pt x="754258" y="351789"/>
                </a:lnTo>
                <a:lnTo>
                  <a:pt x="746067" y="353059"/>
                </a:lnTo>
                <a:lnTo>
                  <a:pt x="736964" y="359409"/>
                </a:lnTo>
                <a:lnTo>
                  <a:pt x="732997" y="364489"/>
                </a:lnTo>
                <a:lnTo>
                  <a:pt x="732417" y="369569"/>
                </a:lnTo>
                <a:lnTo>
                  <a:pt x="735258" y="375919"/>
                </a:lnTo>
                <a:lnTo>
                  <a:pt x="738747" y="383539"/>
                </a:lnTo>
                <a:lnTo>
                  <a:pt x="745956" y="388619"/>
                </a:lnTo>
                <a:lnTo>
                  <a:pt x="802828" y="388619"/>
                </a:lnTo>
                <a:lnTo>
                  <a:pt x="801717" y="391159"/>
                </a:lnTo>
                <a:close/>
              </a:path>
              <a:path w="806450" h="829309">
                <a:moveTo>
                  <a:pt x="506378" y="509269"/>
                </a:moveTo>
                <a:lnTo>
                  <a:pt x="430307" y="509269"/>
                </a:lnTo>
                <a:lnTo>
                  <a:pt x="441919" y="506729"/>
                </a:lnTo>
                <a:lnTo>
                  <a:pt x="453133" y="502919"/>
                </a:lnTo>
                <a:lnTo>
                  <a:pt x="484468" y="482599"/>
                </a:lnTo>
                <a:lnTo>
                  <a:pt x="494946" y="471169"/>
                </a:lnTo>
                <a:lnTo>
                  <a:pt x="502666" y="457199"/>
                </a:lnTo>
                <a:lnTo>
                  <a:pt x="507413" y="441959"/>
                </a:lnTo>
                <a:lnTo>
                  <a:pt x="508859" y="425449"/>
                </a:lnTo>
                <a:lnTo>
                  <a:pt x="508970" y="424179"/>
                </a:lnTo>
                <a:lnTo>
                  <a:pt x="493558" y="377189"/>
                </a:lnTo>
                <a:lnTo>
                  <a:pt x="456242" y="347979"/>
                </a:lnTo>
                <a:lnTo>
                  <a:pt x="427921" y="341629"/>
                </a:lnTo>
                <a:lnTo>
                  <a:pt x="507308" y="341629"/>
                </a:lnTo>
                <a:lnTo>
                  <a:pt x="516005" y="350519"/>
                </a:lnTo>
                <a:lnTo>
                  <a:pt x="525296" y="363219"/>
                </a:lnTo>
                <a:lnTo>
                  <a:pt x="532697" y="375919"/>
                </a:lnTo>
                <a:lnTo>
                  <a:pt x="538207" y="391159"/>
                </a:lnTo>
                <a:lnTo>
                  <a:pt x="801717" y="391159"/>
                </a:lnTo>
                <a:lnTo>
                  <a:pt x="799493" y="396239"/>
                </a:lnTo>
                <a:lnTo>
                  <a:pt x="798699" y="397509"/>
                </a:lnTo>
                <a:lnTo>
                  <a:pt x="708043" y="397509"/>
                </a:lnTo>
                <a:lnTo>
                  <a:pt x="666825" y="403859"/>
                </a:lnTo>
                <a:lnTo>
                  <a:pt x="625534" y="411479"/>
                </a:lnTo>
                <a:lnTo>
                  <a:pt x="584267" y="417829"/>
                </a:lnTo>
                <a:lnTo>
                  <a:pt x="543121" y="425449"/>
                </a:lnTo>
                <a:lnTo>
                  <a:pt x="540768" y="448309"/>
                </a:lnTo>
                <a:lnTo>
                  <a:pt x="533908" y="471169"/>
                </a:lnTo>
                <a:lnTo>
                  <a:pt x="522840" y="490219"/>
                </a:lnTo>
                <a:lnTo>
                  <a:pt x="507861" y="507999"/>
                </a:lnTo>
                <a:lnTo>
                  <a:pt x="506378" y="509269"/>
                </a:lnTo>
                <a:close/>
              </a:path>
              <a:path w="806450" h="829309">
                <a:moveTo>
                  <a:pt x="802828" y="388619"/>
                </a:moveTo>
                <a:lnTo>
                  <a:pt x="755171" y="388619"/>
                </a:lnTo>
                <a:lnTo>
                  <a:pt x="758646" y="387349"/>
                </a:lnTo>
                <a:lnTo>
                  <a:pt x="761893" y="386079"/>
                </a:lnTo>
                <a:lnTo>
                  <a:pt x="763472" y="384809"/>
                </a:lnTo>
                <a:lnTo>
                  <a:pt x="764936" y="383539"/>
                </a:lnTo>
                <a:lnTo>
                  <a:pt x="766287" y="383539"/>
                </a:lnTo>
                <a:lnTo>
                  <a:pt x="766611" y="382269"/>
                </a:lnTo>
                <a:lnTo>
                  <a:pt x="767276" y="382269"/>
                </a:lnTo>
                <a:lnTo>
                  <a:pt x="770646" y="378459"/>
                </a:lnTo>
                <a:lnTo>
                  <a:pt x="772264" y="374649"/>
                </a:lnTo>
                <a:lnTo>
                  <a:pt x="772149" y="365759"/>
                </a:lnTo>
                <a:lnTo>
                  <a:pt x="770227" y="360679"/>
                </a:lnTo>
                <a:lnTo>
                  <a:pt x="766363" y="356869"/>
                </a:lnTo>
                <a:lnTo>
                  <a:pt x="761152" y="354329"/>
                </a:lnTo>
                <a:lnTo>
                  <a:pt x="754258" y="351789"/>
                </a:lnTo>
                <a:lnTo>
                  <a:pt x="803067" y="351789"/>
                </a:lnTo>
                <a:lnTo>
                  <a:pt x="804750" y="355599"/>
                </a:lnTo>
                <a:lnTo>
                  <a:pt x="806297" y="363219"/>
                </a:lnTo>
                <a:lnTo>
                  <a:pt x="806397" y="377189"/>
                </a:lnTo>
                <a:lnTo>
                  <a:pt x="805052" y="383539"/>
                </a:lnTo>
                <a:lnTo>
                  <a:pt x="802828" y="388619"/>
                </a:lnTo>
                <a:close/>
              </a:path>
              <a:path w="806450" h="829309">
                <a:moveTo>
                  <a:pt x="752508" y="422909"/>
                </a:moveTo>
                <a:lnTo>
                  <a:pt x="749847" y="422909"/>
                </a:lnTo>
                <a:lnTo>
                  <a:pt x="737828" y="420369"/>
                </a:lnTo>
                <a:lnTo>
                  <a:pt x="726471" y="415289"/>
                </a:lnTo>
                <a:lnTo>
                  <a:pt x="716351" y="407669"/>
                </a:lnTo>
                <a:lnTo>
                  <a:pt x="708043" y="397509"/>
                </a:lnTo>
                <a:lnTo>
                  <a:pt x="798699" y="397509"/>
                </a:lnTo>
                <a:lnTo>
                  <a:pt x="795520" y="402589"/>
                </a:lnTo>
                <a:lnTo>
                  <a:pt x="790354" y="407669"/>
                </a:lnTo>
                <a:lnTo>
                  <a:pt x="786785" y="410209"/>
                </a:lnTo>
                <a:lnTo>
                  <a:pt x="782830" y="414019"/>
                </a:lnTo>
                <a:lnTo>
                  <a:pt x="778487" y="415289"/>
                </a:lnTo>
                <a:lnTo>
                  <a:pt x="772318" y="419099"/>
                </a:lnTo>
                <a:lnTo>
                  <a:pt x="752508" y="422909"/>
                </a:lnTo>
                <a:close/>
              </a:path>
              <a:path w="806450" h="829309">
                <a:moveTo>
                  <a:pt x="59546" y="554989"/>
                </a:moveTo>
                <a:lnTo>
                  <a:pt x="50064" y="554989"/>
                </a:lnTo>
                <a:lnTo>
                  <a:pt x="36372" y="552449"/>
                </a:lnTo>
                <a:lnTo>
                  <a:pt x="4540" y="523239"/>
                </a:lnTo>
                <a:lnTo>
                  <a:pt x="108" y="501649"/>
                </a:lnTo>
                <a:lnTo>
                  <a:pt x="0" y="495299"/>
                </a:lnTo>
                <a:lnTo>
                  <a:pt x="3751" y="481329"/>
                </a:lnTo>
                <a:lnTo>
                  <a:pt x="11417" y="468629"/>
                </a:lnTo>
                <a:lnTo>
                  <a:pt x="12151" y="468629"/>
                </a:lnTo>
                <a:lnTo>
                  <a:pt x="12551" y="467359"/>
                </a:lnTo>
                <a:lnTo>
                  <a:pt x="32461" y="454659"/>
                </a:lnTo>
                <a:lnTo>
                  <a:pt x="52854" y="450849"/>
                </a:lnTo>
                <a:lnTo>
                  <a:pt x="72121" y="454659"/>
                </a:lnTo>
                <a:lnTo>
                  <a:pt x="88652" y="463549"/>
                </a:lnTo>
                <a:lnTo>
                  <a:pt x="90720" y="466089"/>
                </a:lnTo>
                <a:lnTo>
                  <a:pt x="92455" y="467359"/>
                </a:lnTo>
                <a:lnTo>
                  <a:pt x="94061" y="469899"/>
                </a:lnTo>
                <a:lnTo>
                  <a:pt x="281542" y="469899"/>
                </a:lnTo>
                <a:lnTo>
                  <a:pt x="262123" y="473709"/>
                </a:lnTo>
                <a:lnTo>
                  <a:pt x="210203" y="482599"/>
                </a:lnTo>
                <a:lnTo>
                  <a:pt x="197225" y="485139"/>
                </a:lnTo>
                <a:lnTo>
                  <a:pt x="46324" y="485139"/>
                </a:lnTo>
                <a:lnTo>
                  <a:pt x="37224" y="491489"/>
                </a:lnTo>
                <a:lnTo>
                  <a:pt x="33257" y="496569"/>
                </a:lnTo>
                <a:lnTo>
                  <a:pt x="32909" y="500379"/>
                </a:lnTo>
                <a:lnTo>
                  <a:pt x="32793" y="501649"/>
                </a:lnTo>
                <a:lnTo>
                  <a:pt x="32677" y="502919"/>
                </a:lnTo>
                <a:lnTo>
                  <a:pt x="39016" y="516889"/>
                </a:lnTo>
                <a:lnTo>
                  <a:pt x="46225" y="520699"/>
                </a:lnTo>
                <a:lnTo>
                  <a:pt x="51728" y="520699"/>
                </a:lnTo>
                <a:lnTo>
                  <a:pt x="55423" y="521969"/>
                </a:lnTo>
                <a:lnTo>
                  <a:pt x="103046" y="521969"/>
                </a:lnTo>
                <a:lnTo>
                  <a:pt x="99711" y="529589"/>
                </a:lnTo>
                <a:lnTo>
                  <a:pt x="95738" y="534669"/>
                </a:lnTo>
                <a:lnTo>
                  <a:pt x="90571" y="539749"/>
                </a:lnTo>
                <a:lnTo>
                  <a:pt x="87006" y="543559"/>
                </a:lnTo>
                <a:lnTo>
                  <a:pt x="83050" y="546099"/>
                </a:lnTo>
                <a:lnTo>
                  <a:pt x="78704" y="548639"/>
                </a:lnTo>
                <a:lnTo>
                  <a:pt x="72535" y="551179"/>
                </a:lnTo>
                <a:lnTo>
                  <a:pt x="66149" y="553719"/>
                </a:lnTo>
                <a:lnTo>
                  <a:pt x="59546" y="554989"/>
                </a:lnTo>
                <a:close/>
              </a:path>
              <a:path w="806450" h="829309">
                <a:moveTo>
                  <a:pt x="270405" y="829309"/>
                </a:moveTo>
                <a:lnTo>
                  <a:pt x="267735" y="829309"/>
                </a:lnTo>
                <a:lnTo>
                  <a:pt x="254048" y="826769"/>
                </a:lnTo>
                <a:lnTo>
                  <a:pt x="222220" y="796289"/>
                </a:lnTo>
                <a:lnTo>
                  <a:pt x="217819" y="775969"/>
                </a:lnTo>
                <a:lnTo>
                  <a:pt x="217695" y="768349"/>
                </a:lnTo>
                <a:lnTo>
                  <a:pt x="221448" y="755649"/>
                </a:lnTo>
                <a:lnTo>
                  <a:pt x="229096" y="742949"/>
                </a:lnTo>
                <a:lnTo>
                  <a:pt x="229450" y="742949"/>
                </a:lnTo>
                <a:lnTo>
                  <a:pt x="229828" y="741679"/>
                </a:lnTo>
                <a:lnTo>
                  <a:pt x="230231" y="741679"/>
                </a:lnTo>
                <a:lnTo>
                  <a:pt x="241330" y="732789"/>
                </a:lnTo>
                <a:lnTo>
                  <a:pt x="252807" y="727709"/>
                </a:lnTo>
                <a:lnTo>
                  <a:pt x="264371" y="725169"/>
                </a:lnTo>
                <a:lnTo>
                  <a:pt x="275729" y="725169"/>
                </a:lnTo>
                <a:lnTo>
                  <a:pt x="296568" y="674369"/>
                </a:lnTo>
                <a:lnTo>
                  <a:pt x="317542" y="623569"/>
                </a:lnTo>
                <a:lnTo>
                  <a:pt x="338605" y="572769"/>
                </a:lnTo>
                <a:lnTo>
                  <a:pt x="359713" y="523239"/>
                </a:lnTo>
                <a:lnTo>
                  <a:pt x="346684" y="511809"/>
                </a:lnTo>
                <a:lnTo>
                  <a:pt x="317414" y="471169"/>
                </a:lnTo>
                <a:lnTo>
                  <a:pt x="313907" y="463549"/>
                </a:lnTo>
                <a:lnTo>
                  <a:pt x="352326" y="463549"/>
                </a:lnTo>
                <a:lnTo>
                  <a:pt x="361302" y="477519"/>
                </a:lnTo>
                <a:lnTo>
                  <a:pt x="378300" y="494029"/>
                </a:lnTo>
                <a:lnTo>
                  <a:pt x="397548" y="505459"/>
                </a:lnTo>
                <a:lnTo>
                  <a:pt x="417351" y="509269"/>
                </a:lnTo>
                <a:lnTo>
                  <a:pt x="506378" y="509269"/>
                </a:lnTo>
                <a:lnTo>
                  <a:pt x="503413" y="511809"/>
                </a:lnTo>
                <a:lnTo>
                  <a:pt x="498579" y="515619"/>
                </a:lnTo>
                <a:lnTo>
                  <a:pt x="493357" y="519429"/>
                </a:lnTo>
                <a:lnTo>
                  <a:pt x="503161" y="535939"/>
                </a:lnTo>
                <a:lnTo>
                  <a:pt x="463242" y="535939"/>
                </a:lnTo>
                <a:lnTo>
                  <a:pt x="453293" y="538479"/>
                </a:lnTo>
                <a:lnTo>
                  <a:pt x="390144" y="538479"/>
                </a:lnTo>
                <a:lnTo>
                  <a:pt x="369231" y="588009"/>
                </a:lnTo>
                <a:lnTo>
                  <a:pt x="348350" y="638809"/>
                </a:lnTo>
                <a:lnTo>
                  <a:pt x="327560" y="688339"/>
                </a:lnTo>
                <a:lnTo>
                  <a:pt x="306920" y="737869"/>
                </a:lnTo>
                <a:lnTo>
                  <a:pt x="312399" y="742949"/>
                </a:lnTo>
                <a:lnTo>
                  <a:pt x="316645" y="749299"/>
                </a:lnTo>
                <a:lnTo>
                  <a:pt x="320863" y="758189"/>
                </a:lnTo>
                <a:lnTo>
                  <a:pt x="272147" y="758189"/>
                </a:lnTo>
                <a:lnTo>
                  <a:pt x="263956" y="759459"/>
                </a:lnTo>
                <a:lnTo>
                  <a:pt x="254853" y="765809"/>
                </a:lnTo>
                <a:lnTo>
                  <a:pt x="250894" y="770889"/>
                </a:lnTo>
                <a:lnTo>
                  <a:pt x="250314" y="775969"/>
                </a:lnTo>
                <a:lnTo>
                  <a:pt x="256644" y="789939"/>
                </a:lnTo>
                <a:lnTo>
                  <a:pt x="263853" y="795019"/>
                </a:lnTo>
                <a:lnTo>
                  <a:pt x="320928" y="795019"/>
                </a:lnTo>
                <a:lnTo>
                  <a:pt x="317390" y="803909"/>
                </a:lnTo>
                <a:lnTo>
                  <a:pt x="313417" y="808989"/>
                </a:lnTo>
                <a:lnTo>
                  <a:pt x="308251" y="814069"/>
                </a:lnTo>
                <a:lnTo>
                  <a:pt x="304684" y="816609"/>
                </a:lnTo>
                <a:lnTo>
                  <a:pt x="300728" y="820419"/>
                </a:lnTo>
                <a:lnTo>
                  <a:pt x="296384" y="822959"/>
                </a:lnTo>
                <a:lnTo>
                  <a:pt x="290215" y="825499"/>
                </a:lnTo>
                <a:lnTo>
                  <a:pt x="283828" y="828039"/>
                </a:lnTo>
                <a:lnTo>
                  <a:pt x="277225" y="828039"/>
                </a:lnTo>
                <a:lnTo>
                  <a:pt x="270405" y="829309"/>
                </a:lnTo>
                <a:close/>
              </a:path>
              <a:path w="806450" h="829309">
                <a:moveTo>
                  <a:pt x="103046" y="521969"/>
                </a:moveTo>
                <a:lnTo>
                  <a:pt x="55423" y="521969"/>
                </a:lnTo>
                <a:lnTo>
                  <a:pt x="58893" y="520699"/>
                </a:lnTo>
                <a:lnTo>
                  <a:pt x="62136" y="518159"/>
                </a:lnTo>
                <a:lnTo>
                  <a:pt x="63715" y="518159"/>
                </a:lnTo>
                <a:lnTo>
                  <a:pt x="65179" y="516889"/>
                </a:lnTo>
                <a:lnTo>
                  <a:pt x="66530" y="515619"/>
                </a:lnTo>
                <a:lnTo>
                  <a:pt x="66845" y="515619"/>
                </a:lnTo>
                <a:lnTo>
                  <a:pt x="67519" y="514349"/>
                </a:lnTo>
                <a:lnTo>
                  <a:pt x="70896" y="511809"/>
                </a:lnTo>
                <a:lnTo>
                  <a:pt x="72520" y="507999"/>
                </a:lnTo>
                <a:lnTo>
                  <a:pt x="54515" y="485139"/>
                </a:lnTo>
                <a:lnTo>
                  <a:pt x="197225" y="485139"/>
                </a:lnTo>
                <a:lnTo>
                  <a:pt x="158290" y="492759"/>
                </a:lnTo>
                <a:lnTo>
                  <a:pt x="106525" y="501649"/>
                </a:lnTo>
                <a:lnTo>
                  <a:pt x="106615" y="510539"/>
                </a:lnTo>
                <a:lnTo>
                  <a:pt x="105270" y="516889"/>
                </a:lnTo>
                <a:lnTo>
                  <a:pt x="103046" y="521969"/>
                </a:lnTo>
                <a:close/>
              </a:path>
              <a:path w="806450" h="829309">
                <a:moveTo>
                  <a:pt x="590722" y="767079"/>
                </a:moveTo>
                <a:lnTo>
                  <a:pt x="581265" y="767079"/>
                </a:lnTo>
                <a:lnTo>
                  <a:pt x="567567" y="764539"/>
                </a:lnTo>
                <a:lnTo>
                  <a:pt x="535716" y="735329"/>
                </a:lnTo>
                <a:lnTo>
                  <a:pt x="531299" y="715009"/>
                </a:lnTo>
                <a:lnTo>
                  <a:pt x="531211" y="709929"/>
                </a:lnTo>
                <a:lnTo>
                  <a:pt x="531168" y="707389"/>
                </a:lnTo>
                <a:lnTo>
                  <a:pt x="534918" y="693419"/>
                </a:lnTo>
                <a:lnTo>
                  <a:pt x="542584" y="681989"/>
                </a:lnTo>
                <a:lnTo>
                  <a:pt x="543326" y="680719"/>
                </a:lnTo>
                <a:lnTo>
                  <a:pt x="544794" y="679449"/>
                </a:lnTo>
                <a:lnTo>
                  <a:pt x="546952" y="676909"/>
                </a:lnTo>
                <a:lnTo>
                  <a:pt x="525988" y="641349"/>
                </a:lnTo>
                <a:lnTo>
                  <a:pt x="505014" y="607059"/>
                </a:lnTo>
                <a:lnTo>
                  <a:pt x="463242" y="535939"/>
                </a:lnTo>
                <a:lnTo>
                  <a:pt x="503161" y="535939"/>
                </a:lnTo>
                <a:lnTo>
                  <a:pt x="514472" y="554989"/>
                </a:lnTo>
                <a:lnTo>
                  <a:pt x="535680" y="591819"/>
                </a:lnTo>
                <a:lnTo>
                  <a:pt x="578169" y="662939"/>
                </a:lnTo>
                <a:lnTo>
                  <a:pt x="589661" y="662939"/>
                </a:lnTo>
                <a:lnTo>
                  <a:pt x="600636" y="665479"/>
                </a:lnTo>
                <a:lnTo>
                  <a:pt x="610792" y="670559"/>
                </a:lnTo>
                <a:lnTo>
                  <a:pt x="619828" y="676909"/>
                </a:lnTo>
                <a:lnTo>
                  <a:pt x="625624" y="680719"/>
                </a:lnTo>
                <a:lnTo>
                  <a:pt x="629967" y="687069"/>
                </a:lnTo>
                <a:lnTo>
                  <a:pt x="634453" y="697229"/>
                </a:lnTo>
                <a:lnTo>
                  <a:pt x="585674" y="697229"/>
                </a:lnTo>
                <a:lnTo>
                  <a:pt x="577483" y="698499"/>
                </a:lnTo>
                <a:lnTo>
                  <a:pt x="568383" y="703579"/>
                </a:lnTo>
                <a:lnTo>
                  <a:pt x="564424" y="708659"/>
                </a:lnTo>
                <a:lnTo>
                  <a:pt x="563844" y="715009"/>
                </a:lnTo>
                <a:lnTo>
                  <a:pt x="570174" y="728979"/>
                </a:lnTo>
                <a:lnTo>
                  <a:pt x="577383" y="732789"/>
                </a:lnTo>
                <a:lnTo>
                  <a:pt x="582801" y="732789"/>
                </a:lnTo>
                <a:lnTo>
                  <a:pt x="586521" y="734059"/>
                </a:lnTo>
                <a:lnTo>
                  <a:pt x="634222" y="734059"/>
                </a:lnTo>
                <a:lnTo>
                  <a:pt x="630886" y="741679"/>
                </a:lnTo>
                <a:lnTo>
                  <a:pt x="626913" y="748029"/>
                </a:lnTo>
                <a:lnTo>
                  <a:pt x="621747" y="751839"/>
                </a:lnTo>
                <a:lnTo>
                  <a:pt x="618180" y="755649"/>
                </a:lnTo>
                <a:lnTo>
                  <a:pt x="614224" y="758189"/>
                </a:lnTo>
                <a:lnTo>
                  <a:pt x="609880" y="760729"/>
                </a:lnTo>
                <a:lnTo>
                  <a:pt x="603711" y="763269"/>
                </a:lnTo>
                <a:lnTo>
                  <a:pt x="597325" y="765809"/>
                </a:lnTo>
                <a:lnTo>
                  <a:pt x="590722" y="767079"/>
                </a:lnTo>
                <a:close/>
              </a:path>
              <a:path w="806450" h="829309">
                <a:moveTo>
                  <a:pt x="422478" y="543559"/>
                </a:moveTo>
                <a:lnTo>
                  <a:pt x="418639" y="543559"/>
                </a:lnTo>
                <a:lnTo>
                  <a:pt x="416720" y="542289"/>
                </a:lnTo>
                <a:lnTo>
                  <a:pt x="409943" y="542289"/>
                </a:lnTo>
                <a:lnTo>
                  <a:pt x="390144" y="538479"/>
                </a:lnTo>
                <a:lnTo>
                  <a:pt x="453293" y="538479"/>
                </a:lnTo>
                <a:lnTo>
                  <a:pt x="443183" y="541019"/>
                </a:lnTo>
                <a:lnTo>
                  <a:pt x="422478" y="543559"/>
                </a:lnTo>
                <a:close/>
              </a:path>
              <a:path w="806450" h="829309">
                <a:moveTo>
                  <a:pt x="634222" y="734059"/>
                </a:moveTo>
                <a:lnTo>
                  <a:pt x="586521" y="734059"/>
                </a:lnTo>
                <a:lnTo>
                  <a:pt x="590014" y="732789"/>
                </a:lnTo>
                <a:lnTo>
                  <a:pt x="593278" y="731519"/>
                </a:lnTo>
                <a:lnTo>
                  <a:pt x="594855" y="730249"/>
                </a:lnTo>
                <a:lnTo>
                  <a:pt x="596319" y="728979"/>
                </a:lnTo>
                <a:lnTo>
                  <a:pt x="597671" y="727709"/>
                </a:lnTo>
                <a:lnTo>
                  <a:pt x="597984" y="727709"/>
                </a:lnTo>
                <a:lnTo>
                  <a:pt x="602061" y="723899"/>
                </a:lnTo>
                <a:lnTo>
                  <a:pt x="603693" y="720089"/>
                </a:lnTo>
                <a:lnTo>
                  <a:pt x="603558" y="715009"/>
                </a:lnTo>
                <a:lnTo>
                  <a:pt x="603564" y="709929"/>
                </a:lnTo>
                <a:lnTo>
                  <a:pt x="601639" y="706119"/>
                </a:lnTo>
                <a:lnTo>
                  <a:pt x="597782" y="702309"/>
                </a:lnTo>
                <a:lnTo>
                  <a:pt x="592569" y="698499"/>
                </a:lnTo>
                <a:lnTo>
                  <a:pt x="585674" y="697229"/>
                </a:lnTo>
                <a:lnTo>
                  <a:pt x="634453" y="697229"/>
                </a:lnTo>
                <a:lnTo>
                  <a:pt x="636135" y="701039"/>
                </a:lnTo>
                <a:lnTo>
                  <a:pt x="637685" y="707389"/>
                </a:lnTo>
                <a:lnTo>
                  <a:pt x="637790" y="722629"/>
                </a:lnTo>
                <a:lnTo>
                  <a:pt x="636446" y="728979"/>
                </a:lnTo>
                <a:lnTo>
                  <a:pt x="634222" y="734059"/>
                </a:lnTo>
                <a:close/>
              </a:path>
              <a:path w="806450" h="829309">
                <a:moveTo>
                  <a:pt x="320928" y="795019"/>
                </a:moveTo>
                <a:lnTo>
                  <a:pt x="273056" y="795019"/>
                </a:lnTo>
                <a:lnTo>
                  <a:pt x="276531" y="793749"/>
                </a:lnTo>
                <a:lnTo>
                  <a:pt x="279781" y="792479"/>
                </a:lnTo>
                <a:lnTo>
                  <a:pt x="281358" y="791209"/>
                </a:lnTo>
                <a:lnTo>
                  <a:pt x="282822" y="791209"/>
                </a:lnTo>
                <a:lnTo>
                  <a:pt x="284175" y="789939"/>
                </a:lnTo>
                <a:lnTo>
                  <a:pt x="284491" y="788669"/>
                </a:lnTo>
                <a:lnTo>
                  <a:pt x="285165" y="788669"/>
                </a:lnTo>
                <a:lnTo>
                  <a:pt x="288535" y="786129"/>
                </a:lnTo>
                <a:lnTo>
                  <a:pt x="290153" y="781049"/>
                </a:lnTo>
                <a:lnTo>
                  <a:pt x="290038" y="772159"/>
                </a:lnTo>
                <a:lnTo>
                  <a:pt x="288115" y="767079"/>
                </a:lnTo>
                <a:lnTo>
                  <a:pt x="284252" y="764539"/>
                </a:lnTo>
                <a:lnTo>
                  <a:pt x="279040" y="760729"/>
                </a:lnTo>
                <a:lnTo>
                  <a:pt x="272147" y="758189"/>
                </a:lnTo>
                <a:lnTo>
                  <a:pt x="320863" y="758189"/>
                </a:lnTo>
                <a:lnTo>
                  <a:pt x="322670" y="761999"/>
                </a:lnTo>
                <a:lnTo>
                  <a:pt x="324186" y="769619"/>
                </a:lnTo>
                <a:lnTo>
                  <a:pt x="324294" y="783589"/>
                </a:lnTo>
                <a:lnTo>
                  <a:pt x="322949" y="789939"/>
                </a:lnTo>
                <a:lnTo>
                  <a:pt x="320928" y="7950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291772" y="6366283"/>
            <a:ext cx="704850" cy="802640"/>
          </a:xfrm>
          <a:custGeom>
            <a:avLst/>
            <a:gdLst/>
            <a:ahLst/>
            <a:cxnLst/>
            <a:rect l="l" t="t" r="r" b="b"/>
            <a:pathLst>
              <a:path w="704850" h="802640">
                <a:moveTo>
                  <a:pt x="273628" y="526094"/>
                </a:moveTo>
                <a:lnTo>
                  <a:pt x="217314" y="520843"/>
                </a:lnTo>
                <a:lnTo>
                  <a:pt x="162989" y="505109"/>
                </a:lnTo>
                <a:lnTo>
                  <a:pt x="101803" y="471538"/>
                </a:lnTo>
                <a:lnTo>
                  <a:pt x="53027" y="424874"/>
                </a:lnTo>
                <a:lnTo>
                  <a:pt x="16268" y="359641"/>
                </a:lnTo>
                <a:lnTo>
                  <a:pt x="5544" y="322798"/>
                </a:lnTo>
                <a:lnTo>
                  <a:pt x="0" y="283306"/>
                </a:lnTo>
                <a:lnTo>
                  <a:pt x="0" y="281740"/>
                </a:lnTo>
                <a:lnTo>
                  <a:pt x="8162" y="211620"/>
                </a:lnTo>
                <a:lnTo>
                  <a:pt x="28717" y="150034"/>
                </a:lnTo>
                <a:lnTo>
                  <a:pt x="57186" y="102956"/>
                </a:lnTo>
                <a:lnTo>
                  <a:pt x="95465" y="63439"/>
                </a:lnTo>
                <a:lnTo>
                  <a:pt x="135372" y="36332"/>
                </a:lnTo>
                <a:lnTo>
                  <a:pt x="180891" y="16247"/>
                </a:lnTo>
                <a:lnTo>
                  <a:pt x="223095" y="5105"/>
                </a:lnTo>
                <a:lnTo>
                  <a:pt x="266445" y="0"/>
                </a:lnTo>
                <a:lnTo>
                  <a:pt x="266719" y="0"/>
                </a:lnTo>
                <a:lnTo>
                  <a:pt x="319866" y="4257"/>
                </a:lnTo>
                <a:lnTo>
                  <a:pt x="370844" y="19714"/>
                </a:lnTo>
                <a:lnTo>
                  <a:pt x="393590" y="32236"/>
                </a:lnTo>
                <a:lnTo>
                  <a:pt x="267825" y="32236"/>
                </a:lnTo>
                <a:lnTo>
                  <a:pt x="248333" y="33849"/>
                </a:lnTo>
                <a:lnTo>
                  <a:pt x="210116" y="41113"/>
                </a:lnTo>
                <a:lnTo>
                  <a:pt x="170684" y="54840"/>
                </a:lnTo>
                <a:lnTo>
                  <a:pt x="132967" y="75645"/>
                </a:lnTo>
                <a:lnTo>
                  <a:pt x="98356" y="104679"/>
                </a:lnTo>
                <a:lnTo>
                  <a:pt x="69299" y="142380"/>
                </a:lnTo>
                <a:lnTo>
                  <a:pt x="47475" y="190119"/>
                </a:lnTo>
                <a:lnTo>
                  <a:pt x="34615" y="249246"/>
                </a:lnTo>
                <a:lnTo>
                  <a:pt x="32295" y="281740"/>
                </a:lnTo>
                <a:lnTo>
                  <a:pt x="37190" y="316218"/>
                </a:lnTo>
                <a:lnTo>
                  <a:pt x="60277" y="377866"/>
                </a:lnTo>
                <a:lnTo>
                  <a:pt x="98168" y="426533"/>
                </a:lnTo>
                <a:lnTo>
                  <a:pt x="146750" y="461852"/>
                </a:lnTo>
                <a:lnTo>
                  <a:pt x="206333" y="485178"/>
                </a:lnTo>
                <a:lnTo>
                  <a:pt x="272074" y="493755"/>
                </a:lnTo>
                <a:lnTo>
                  <a:pt x="422729" y="493755"/>
                </a:lnTo>
                <a:lnTo>
                  <a:pt x="427403" y="500727"/>
                </a:lnTo>
                <a:lnTo>
                  <a:pt x="388586" y="500727"/>
                </a:lnTo>
                <a:lnTo>
                  <a:pt x="362184" y="511739"/>
                </a:lnTo>
                <a:lnTo>
                  <a:pt x="333934" y="519676"/>
                </a:lnTo>
                <a:lnTo>
                  <a:pt x="304271" y="524480"/>
                </a:lnTo>
                <a:lnTo>
                  <a:pt x="273628" y="526094"/>
                </a:lnTo>
                <a:close/>
              </a:path>
              <a:path w="704850" h="802640">
                <a:moveTo>
                  <a:pt x="422729" y="493755"/>
                </a:moveTo>
                <a:lnTo>
                  <a:pt x="272074" y="493755"/>
                </a:lnTo>
                <a:lnTo>
                  <a:pt x="304775" y="491937"/>
                </a:lnTo>
                <a:lnTo>
                  <a:pt x="335911" y="486017"/>
                </a:lnTo>
                <a:lnTo>
                  <a:pt x="390166" y="462890"/>
                </a:lnTo>
                <a:lnTo>
                  <a:pt x="425051" y="434376"/>
                </a:lnTo>
                <a:lnTo>
                  <a:pt x="456455" y="396331"/>
                </a:lnTo>
                <a:lnTo>
                  <a:pt x="479111" y="352510"/>
                </a:lnTo>
                <a:lnTo>
                  <a:pt x="493667" y="300549"/>
                </a:lnTo>
                <a:lnTo>
                  <a:pt x="496966" y="269593"/>
                </a:lnTo>
                <a:lnTo>
                  <a:pt x="495690" y="225026"/>
                </a:lnTo>
                <a:lnTo>
                  <a:pt x="484766" y="181526"/>
                </a:lnTo>
                <a:lnTo>
                  <a:pt x="464738" y="140554"/>
                </a:lnTo>
                <a:lnTo>
                  <a:pt x="436149" y="103569"/>
                </a:lnTo>
                <a:lnTo>
                  <a:pt x="399769" y="72291"/>
                </a:lnTo>
                <a:lnTo>
                  <a:pt x="358607" y="49557"/>
                </a:lnTo>
                <a:lnTo>
                  <a:pt x="314135" y="35996"/>
                </a:lnTo>
                <a:lnTo>
                  <a:pt x="267825" y="32236"/>
                </a:lnTo>
                <a:lnTo>
                  <a:pt x="393590" y="32236"/>
                </a:lnTo>
                <a:lnTo>
                  <a:pt x="459564" y="81373"/>
                </a:lnTo>
                <a:lnTo>
                  <a:pt x="492236" y="123662"/>
                </a:lnTo>
                <a:lnTo>
                  <a:pt x="515124" y="170574"/>
                </a:lnTo>
                <a:lnTo>
                  <a:pt x="527633" y="220455"/>
                </a:lnTo>
                <a:lnTo>
                  <a:pt x="529108" y="269593"/>
                </a:lnTo>
                <a:lnTo>
                  <a:pt x="529170" y="271651"/>
                </a:lnTo>
                <a:lnTo>
                  <a:pt x="528166" y="287711"/>
                </a:lnTo>
                <a:lnTo>
                  <a:pt x="521187" y="325527"/>
                </a:lnTo>
                <a:lnTo>
                  <a:pt x="507176" y="369280"/>
                </a:lnTo>
                <a:lnTo>
                  <a:pt x="484814" y="411952"/>
                </a:lnTo>
                <a:lnTo>
                  <a:pt x="470654" y="431726"/>
                </a:lnTo>
                <a:lnTo>
                  <a:pt x="490679" y="456134"/>
                </a:lnTo>
                <a:lnTo>
                  <a:pt x="448886" y="456134"/>
                </a:lnTo>
                <a:lnTo>
                  <a:pt x="444016" y="460982"/>
                </a:lnTo>
                <a:lnTo>
                  <a:pt x="438947" y="465644"/>
                </a:lnTo>
                <a:lnTo>
                  <a:pt x="433567" y="470210"/>
                </a:lnTo>
                <a:lnTo>
                  <a:pt x="428104" y="475224"/>
                </a:lnTo>
                <a:lnTo>
                  <a:pt x="422352" y="479881"/>
                </a:lnTo>
                <a:lnTo>
                  <a:pt x="416310" y="484181"/>
                </a:lnTo>
                <a:lnTo>
                  <a:pt x="422729" y="493755"/>
                </a:lnTo>
                <a:close/>
              </a:path>
              <a:path w="704850" h="802640">
                <a:moveTo>
                  <a:pt x="669297" y="766349"/>
                </a:moveTo>
                <a:lnTo>
                  <a:pt x="611568" y="766349"/>
                </a:lnTo>
                <a:lnTo>
                  <a:pt x="618592" y="762612"/>
                </a:lnTo>
                <a:lnTo>
                  <a:pt x="626329" y="757928"/>
                </a:lnTo>
                <a:lnTo>
                  <a:pt x="661307" y="731031"/>
                </a:lnTo>
                <a:lnTo>
                  <a:pt x="667017" y="725525"/>
                </a:lnTo>
                <a:lnTo>
                  <a:pt x="654767" y="710589"/>
                </a:lnTo>
                <a:lnTo>
                  <a:pt x="479868" y="493899"/>
                </a:lnTo>
                <a:lnTo>
                  <a:pt x="448886" y="456134"/>
                </a:lnTo>
                <a:lnTo>
                  <a:pt x="490679" y="456134"/>
                </a:lnTo>
                <a:lnTo>
                  <a:pt x="521387" y="493755"/>
                </a:lnTo>
                <a:lnTo>
                  <a:pt x="671814" y="680347"/>
                </a:lnTo>
                <a:lnTo>
                  <a:pt x="688928" y="701358"/>
                </a:lnTo>
                <a:lnTo>
                  <a:pt x="700028" y="714597"/>
                </a:lnTo>
                <a:lnTo>
                  <a:pt x="702216" y="717105"/>
                </a:lnTo>
                <a:lnTo>
                  <a:pt x="703504" y="720013"/>
                </a:lnTo>
                <a:lnTo>
                  <a:pt x="704282" y="726625"/>
                </a:lnTo>
                <a:lnTo>
                  <a:pt x="703704" y="729752"/>
                </a:lnTo>
                <a:lnTo>
                  <a:pt x="702159" y="732700"/>
                </a:lnTo>
                <a:lnTo>
                  <a:pt x="687197" y="751047"/>
                </a:lnTo>
                <a:lnTo>
                  <a:pt x="669297" y="766349"/>
                </a:lnTo>
                <a:close/>
              </a:path>
              <a:path w="704850" h="802640">
                <a:moveTo>
                  <a:pt x="606719" y="802125"/>
                </a:moveTo>
                <a:lnTo>
                  <a:pt x="599703" y="802125"/>
                </a:lnTo>
                <a:lnTo>
                  <a:pt x="595239" y="799744"/>
                </a:lnTo>
                <a:lnTo>
                  <a:pt x="592044" y="794985"/>
                </a:lnTo>
                <a:lnTo>
                  <a:pt x="575465" y="770763"/>
                </a:lnTo>
                <a:lnTo>
                  <a:pt x="558029" y="745656"/>
                </a:lnTo>
                <a:lnTo>
                  <a:pt x="471351" y="622203"/>
                </a:lnTo>
                <a:lnTo>
                  <a:pt x="444814" y="583887"/>
                </a:lnTo>
                <a:lnTo>
                  <a:pt x="417208" y="543439"/>
                </a:lnTo>
                <a:lnTo>
                  <a:pt x="388586" y="500727"/>
                </a:lnTo>
                <a:lnTo>
                  <a:pt x="427403" y="500727"/>
                </a:lnTo>
                <a:lnTo>
                  <a:pt x="444599" y="526377"/>
                </a:lnTo>
                <a:lnTo>
                  <a:pt x="471906" y="566374"/>
                </a:lnTo>
                <a:lnTo>
                  <a:pt x="498175" y="604294"/>
                </a:lnTo>
                <a:lnTo>
                  <a:pt x="580602" y="721658"/>
                </a:lnTo>
                <a:lnTo>
                  <a:pt x="596403" y="744337"/>
                </a:lnTo>
                <a:lnTo>
                  <a:pt x="611568" y="766349"/>
                </a:lnTo>
                <a:lnTo>
                  <a:pt x="669297" y="766349"/>
                </a:lnTo>
                <a:lnTo>
                  <a:pt x="662470" y="772185"/>
                </a:lnTo>
                <a:lnTo>
                  <a:pt x="634355" y="790825"/>
                </a:lnTo>
                <a:lnTo>
                  <a:pt x="609227" y="801676"/>
                </a:lnTo>
                <a:lnTo>
                  <a:pt x="607981" y="801974"/>
                </a:lnTo>
                <a:lnTo>
                  <a:pt x="606719" y="8021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175499" y="6757199"/>
            <a:ext cx="921385" cy="273685"/>
          </a:xfrm>
          <a:custGeom>
            <a:avLst/>
            <a:gdLst/>
            <a:ahLst/>
            <a:cxnLst/>
            <a:rect l="l" t="t" r="r" b="b"/>
            <a:pathLst>
              <a:path w="921384" h="273684">
                <a:moveTo>
                  <a:pt x="20057" y="103405"/>
                </a:moveTo>
                <a:lnTo>
                  <a:pt x="15195" y="103405"/>
                </a:lnTo>
                <a:lnTo>
                  <a:pt x="12970" y="102946"/>
                </a:lnTo>
                <a:lnTo>
                  <a:pt x="0" y="83595"/>
                </a:lnTo>
                <a:lnTo>
                  <a:pt x="294" y="82033"/>
                </a:lnTo>
                <a:lnTo>
                  <a:pt x="420" y="81363"/>
                </a:lnTo>
                <a:lnTo>
                  <a:pt x="57614" y="31478"/>
                </a:lnTo>
                <a:lnTo>
                  <a:pt x="101633" y="11795"/>
                </a:lnTo>
                <a:lnTo>
                  <a:pt x="162874" y="0"/>
                </a:lnTo>
                <a:lnTo>
                  <a:pt x="163757" y="0"/>
                </a:lnTo>
                <a:lnTo>
                  <a:pt x="203227" y="2839"/>
                </a:lnTo>
                <a:lnTo>
                  <a:pt x="243240" y="12263"/>
                </a:lnTo>
                <a:lnTo>
                  <a:pt x="282568" y="27866"/>
                </a:lnTo>
                <a:lnTo>
                  <a:pt x="295534" y="35272"/>
                </a:lnTo>
                <a:lnTo>
                  <a:pt x="164719" y="35272"/>
                </a:lnTo>
                <a:lnTo>
                  <a:pt x="113909" y="44747"/>
                </a:lnTo>
                <a:lnTo>
                  <a:pt x="75591" y="61820"/>
                </a:lnTo>
                <a:lnTo>
                  <a:pt x="48221" y="81363"/>
                </a:lnTo>
                <a:lnTo>
                  <a:pt x="29934" y="98479"/>
                </a:lnTo>
                <a:lnTo>
                  <a:pt x="28268" y="100086"/>
                </a:lnTo>
                <a:lnTo>
                  <a:pt x="26359" y="101318"/>
                </a:lnTo>
                <a:lnTo>
                  <a:pt x="22272" y="102946"/>
                </a:lnTo>
                <a:lnTo>
                  <a:pt x="22514" y="102946"/>
                </a:lnTo>
                <a:lnTo>
                  <a:pt x="20057" y="103405"/>
                </a:lnTo>
                <a:close/>
              </a:path>
              <a:path w="921384" h="273684">
                <a:moveTo>
                  <a:pt x="679013" y="50105"/>
                </a:moveTo>
                <a:lnTo>
                  <a:pt x="600585" y="50105"/>
                </a:lnTo>
                <a:lnTo>
                  <a:pt x="638225" y="28520"/>
                </a:lnTo>
                <a:lnTo>
                  <a:pt x="677810" y="12780"/>
                </a:lnTo>
                <a:lnTo>
                  <a:pt x="718098" y="3297"/>
                </a:lnTo>
                <a:lnTo>
                  <a:pt x="757849" y="485"/>
                </a:lnTo>
                <a:lnTo>
                  <a:pt x="758732" y="485"/>
                </a:lnTo>
                <a:lnTo>
                  <a:pt x="818629" y="11795"/>
                </a:lnTo>
                <a:lnTo>
                  <a:pt x="863876" y="32111"/>
                </a:lnTo>
                <a:lnTo>
                  <a:pt x="868895" y="35696"/>
                </a:lnTo>
                <a:lnTo>
                  <a:pt x="754087" y="35696"/>
                </a:lnTo>
                <a:lnTo>
                  <a:pt x="724900" y="37991"/>
                </a:lnTo>
                <a:lnTo>
                  <a:pt x="723966" y="37991"/>
                </a:lnTo>
                <a:lnTo>
                  <a:pt x="692354" y="45156"/>
                </a:lnTo>
                <a:lnTo>
                  <a:pt x="679013" y="50105"/>
                </a:lnTo>
                <a:close/>
              </a:path>
              <a:path w="921384" h="273684">
                <a:moveTo>
                  <a:pt x="405780" y="49239"/>
                </a:moveTo>
                <a:lnTo>
                  <a:pt x="319988" y="49239"/>
                </a:lnTo>
                <a:lnTo>
                  <a:pt x="329563" y="43465"/>
                </a:lnTo>
                <a:lnTo>
                  <a:pt x="409087" y="11061"/>
                </a:lnTo>
                <a:lnTo>
                  <a:pt x="460486" y="5480"/>
                </a:lnTo>
                <a:lnTo>
                  <a:pt x="511695" y="11199"/>
                </a:lnTo>
                <a:lnTo>
                  <a:pt x="560942" y="28217"/>
                </a:lnTo>
                <a:lnTo>
                  <a:pt x="571099" y="33243"/>
                </a:lnTo>
                <a:lnTo>
                  <a:pt x="581092" y="38566"/>
                </a:lnTo>
                <a:lnTo>
                  <a:pt x="585022" y="40814"/>
                </a:lnTo>
                <a:lnTo>
                  <a:pt x="460305" y="40814"/>
                </a:lnTo>
                <a:lnTo>
                  <a:pt x="416556" y="45584"/>
                </a:lnTo>
                <a:lnTo>
                  <a:pt x="405780" y="49239"/>
                </a:lnTo>
                <a:close/>
              </a:path>
              <a:path w="921384" h="273684">
                <a:moveTo>
                  <a:pt x="317869" y="273198"/>
                </a:moveTo>
                <a:lnTo>
                  <a:pt x="280195" y="266138"/>
                </a:lnTo>
                <a:lnTo>
                  <a:pt x="237772" y="230409"/>
                </a:lnTo>
                <a:lnTo>
                  <a:pt x="223787" y="193580"/>
                </a:lnTo>
                <a:lnTo>
                  <a:pt x="222419" y="172608"/>
                </a:lnTo>
                <a:lnTo>
                  <a:pt x="225317" y="153662"/>
                </a:lnTo>
                <a:lnTo>
                  <a:pt x="247103" y="112567"/>
                </a:lnTo>
                <a:lnTo>
                  <a:pt x="276860" y="81131"/>
                </a:lnTo>
                <a:lnTo>
                  <a:pt x="288715" y="71206"/>
                </a:lnTo>
                <a:lnTo>
                  <a:pt x="258463" y="55590"/>
                </a:lnTo>
                <a:lnTo>
                  <a:pt x="228642" y="44747"/>
                </a:lnTo>
                <a:lnTo>
                  <a:pt x="227047" y="44187"/>
                </a:lnTo>
                <a:lnTo>
                  <a:pt x="195671" y="37354"/>
                </a:lnTo>
                <a:lnTo>
                  <a:pt x="164719" y="35272"/>
                </a:lnTo>
                <a:lnTo>
                  <a:pt x="295534" y="35272"/>
                </a:lnTo>
                <a:lnTo>
                  <a:pt x="319988" y="49239"/>
                </a:lnTo>
                <a:lnTo>
                  <a:pt x="405780" y="49239"/>
                </a:lnTo>
                <a:lnTo>
                  <a:pt x="374128" y="59975"/>
                </a:lnTo>
                <a:lnTo>
                  <a:pt x="367984" y="62884"/>
                </a:lnTo>
                <a:lnTo>
                  <a:pt x="361928" y="65921"/>
                </a:lnTo>
                <a:lnTo>
                  <a:pt x="355968" y="69075"/>
                </a:lnTo>
                <a:lnTo>
                  <a:pt x="350112" y="72336"/>
                </a:lnTo>
                <a:lnTo>
                  <a:pt x="369966" y="92431"/>
                </a:lnTo>
                <a:lnTo>
                  <a:pt x="319158" y="92431"/>
                </a:lnTo>
                <a:lnTo>
                  <a:pt x="274803" y="134542"/>
                </a:lnTo>
                <a:lnTo>
                  <a:pt x="257766" y="173315"/>
                </a:lnTo>
                <a:lnTo>
                  <a:pt x="257684" y="175160"/>
                </a:lnTo>
                <a:lnTo>
                  <a:pt x="258535" y="187365"/>
                </a:lnTo>
                <a:lnTo>
                  <a:pt x="283862" y="228302"/>
                </a:lnTo>
                <a:lnTo>
                  <a:pt x="317966" y="237882"/>
                </a:lnTo>
                <a:lnTo>
                  <a:pt x="390808" y="237882"/>
                </a:lnTo>
                <a:lnTo>
                  <a:pt x="385129" y="245483"/>
                </a:lnTo>
                <a:lnTo>
                  <a:pt x="371254" y="257461"/>
                </a:lnTo>
                <a:lnTo>
                  <a:pt x="355279" y="266138"/>
                </a:lnTo>
                <a:lnTo>
                  <a:pt x="337438" y="271417"/>
                </a:lnTo>
                <a:lnTo>
                  <a:pt x="317869" y="273198"/>
                </a:lnTo>
                <a:close/>
              </a:path>
              <a:path w="921384" h="273684">
                <a:moveTo>
                  <a:pt x="906157" y="104072"/>
                </a:moveTo>
                <a:lnTo>
                  <a:pt x="901332" y="104072"/>
                </a:lnTo>
                <a:lnTo>
                  <a:pt x="898913" y="103616"/>
                </a:lnTo>
                <a:lnTo>
                  <a:pt x="899115" y="103616"/>
                </a:lnTo>
                <a:lnTo>
                  <a:pt x="894995" y="101968"/>
                </a:lnTo>
                <a:lnTo>
                  <a:pt x="893088" y="100734"/>
                </a:lnTo>
                <a:lnTo>
                  <a:pt x="891424" y="99124"/>
                </a:lnTo>
                <a:lnTo>
                  <a:pt x="873247" y="82033"/>
                </a:lnTo>
                <a:lnTo>
                  <a:pt x="845833" y="62387"/>
                </a:lnTo>
                <a:lnTo>
                  <a:pt x="807327" y="45156"/>
                </a:lnTo>
                <a:lnTo>
                  <a:pt x="807029" y="45156"/>
                </a:lnTo>
                <a:lnTo>
                  <a:pt x="756736" y="35696"/>
                </a:lnTo>
                <a:lnTo>
                  <a:pt x="868895" y="35696"/>
                </a:lnTo>
                <a:lnTo>
                  <a:pt x="895971" y="55036"/>
                </a:lnTo>
                <a:lnTo>
                  <a:pt x="921253" y="83595"/>
                </a:lnTo>
                <a:lnTo>
                  <a:pt x="921338" y="88913"/>
                </a:lnTo>
                <a:lnTo>
                  <a:pt x="920879" y="91138"/>
                </a:lnTo>
                <a:lnTo>
                  <a:pt x="908383" y="103616"/>
                </a:lnTo>
                <a:lnTo>
                  <a:pt x="906157" y="104072"/>
                </a:lnTo>
                <a:close/>
              </a:path>
              <a:path w="921384" h="273684">
                <a:moveTo>
                  <a:pt x="603216" y="273472"/>
                </a:moveTo>
                <a:lnTo>
                  <a:pt x="583716" y="271670"/>
                </a:lnTo>
                <a:lnTo>
                  <a:pt x="565858" y="266369"/>
                </a:lnTo>
                <a:lnTo>
                  <a:pt x="549505" y="257461"/>
                </a:lnTo>
                <a:lnTo>
                  <a:pt x="549643" y="257461"/>
                </a:lnTo>
                <a:lnTo>
                  <a:pt x="536009" y="245651"/>
                </a:lnTo>
                <a:lnTo>
                  <a:pt x="524657" y="230409"/>
                </a:lnTo>
                <a:lnTo>
                  <a:pt x="524552" y="230268"/>
                </a:lnTo>
                <a:lnTo>
                  <a:pt x="516621" y="212821"/>
                </a:lnTo>
                <a:lnTo>
                  <a:pt x="516505" y="212566"/>
                </a:lnTo>
                <a:lnTo>
                  <a:pt x="511524" y="172608"/>
                </a:lnTo>
                <a:lnTo>
                  <a:pt x="516735" y="147860"/>
                </a:lnTo>
                <a:lnTo>
                  <a:pt x="528672" y="122493"/>
                </a:lnTo>
                <a:lnTo>
                  <a:pt x="546853" y="97292"/>
                </a:lnTo>
                <a:lnTo>
                  <a:pt x="570592" y="73193"/>
                </a:lnTo>
                <a:lnTo>
                  <a:pt x="564498" y="69750"/>
                </a:lnTo>
                <a:lnTo>
                  <a:pt x="558322" y="66421"/>
                </a:lnTo>
                <a:lnTo>
                  <a:pt x="552070" y="63210"/>
                </a:lnTo>
                <a:lnTo>
                  <a:pt x="545747" y="60126"/>
                </a:lnTo>
                <a:lnTo>
                  <a:pt x="503643" y="45584"/>
                </a:lnTo>
                <a:lnTo>
                  <a:pt x="503166" y="45584"/>
                </a:lnTo>
                <a:lnTo>
                  <a:pt x="460305" y="40814"/>
                </a:lnTo>
                <a:lnTo>
                  <a:pt x="585022" y="40814"/>
                </a:lnTo>
                <a:lnTo>
                  <a:pt x="590920" y="44187"/>
                </a:lnTo>
                <a:lnTo>
                  <a:pt x="600585" y="50105"/>
                </a:lnTo>
                <a:lnTo>
                  <a:pt x="679013" y="50105"/>
                </a:lnTo>
                <a:lnTo>
                  <a:pt x="661504" y="56599"/>
                </a:lnTo>
                <a:lnTo>
                  <a:pt x="631681" y="72177"/>
                </a:lnTo>
                <a:lnTo>
                  <a:pt x="655347" y="93332"/>
                </a:lnTo>
                <a:lnTo>
                  <a:pt x="601406" y="93332"/>
                </a:lnTo>
                <a:lnTo>
                  <a:pt x="562587" y="134723"/>
                </a:lnTo>
                <a:lnTo>
                  <a:pt x="546768" y="174957"/>
                </a:lnTo>
                <a:lnTo>
                  <a:pt x="546719" y="175160"/>
                </a:lnTo>
                <a:lnTo>
                  <a:pt x="547023" y="187365"/>
                </a:lnTo>
                <a:lnTo>
                  <a:pt x="547047" y="188325"/>
                </a:lnTo>
                <a:lnTo>
                  <a:pt x="549578" y="199880"/>
                </a:lnTo>
                <a:lnTo>
                  <a:pt x="549656" y="200237"/>
                </a:lnTo>
                <a:lnTo>
                  <a:pt x="549760" y="200714"/>
                </a:lnTo>
                <a:lnTo>
                  <a:pt x="554578" y="211586"/>
                </a:lnTo>
                <a:lnTo>
                  <a:pt x="554643" y="211734"/>
                </a:lnTo>
                <a:lnTo>
                  <a:pt x="554724" y="211917"/>
                </a:lnTo>
                <a:lnTo>
                  <a:pt x="591009" y="237061"/>
                </a:lnTo>
                <a:lnTo>
                  <a:pt x="603304" y="238138"/>
                </a:lnTo>
                <a:lnTo>
                  <a:pt x="677635" y="238138"/>
                </a:lnTo>
                <a:lnTo>
                  <a:pt x="671350" y="246102"/>
                </a:lnTo>
                <a:lnTo>
                  <a:pt x="657110" y="257928"/>
                </a:lnTo>
                <a:lnTo>
                  <a:pt x="640864" y="266498"/>
                </a:lnTo>
                <a:lnTo>
                  <a:pt x="622997" y="271670"/>
                </a:lnTo>
                <a:lnTo>
                  <a:pt x="623319" y="271670"/>
                </a:lnTo>
                <a:lnTo>
                  <a:pt x="603216" y="273472"/>
                </a:lnTo>
                <a:close/>
              </a:path>
              <a:path w="921384" h="273684">
                <a:moveTo>
                  <a:pt x="390808" y="237882"/>
                </a:moveTo>
                <a:lnTo>
                  <a:pt x="317966" y="237882"/>
                </a:lnTo>
                <a:lnTo>
                  <a:pt x="330405" y="236796"/>
                </a:lnTo>
                <a:lnTo>
                  <a:pt x="330228" y="236796"/>
                </a:lnTo>
                <a:lnTo>
                  <a:pt x="341505" y="233582"/>
                </a:lnTo>
                <a:lnTo>
                  <a:pt x="341368" y="233582"/>
                </a:lnTo>
                <a:lnTo>
                  <a:pt x="350991" y="228484"/>
                </a:lnTo>
                <a:lnTo>
                  <a:pt x="359356" y="221327"/>
                </a:lnTo>
                <a:lnTo>
                  <a:pt x="366455" y="211734"/>
                </a:lnTo>
                <a:lnTo>
                  <a:pt x="371357" y="200714"/>
                </a:lnTo>
                <a:lnTo>
                  <a:pt x="371437" y="200536"/>
                </a:lnTo>
                <a:lnTo>
                  <a:pt x="374130" y="188325"/>
                </a:lnTo>
                <a:lnTo>
                  <a:pt x="374192" y="187365"/>
                </a:lnTo>
                <a:lnTo>
                  <a:pt x="374519" y="175160"/>
                </a:lnTo>
                <a:lnTo>
                  <a:pt x="374525" y="174957"/>
                </a:lnTo>
                <a:lnTo>
                  <a:pt x="369849" y="155511"/>
                </a:lnTo>
                <a:lnTo>
                  <a:pt x="369758" y="155147"/>
                </a:lnTo>
                <a:lnTo>
                  <a:pt x="358499" y="134184"/>
                </a:lnTo>
                <a:lnTo>
                  <a:pt x="341405" y="112967"/>
                </a:lnTo>
                <a:lnTo>
                  <a:pt x="319158" y="92431"/>
                </a:lnTo>
                <a:lnTo>
                  <a:pt x="369966" y="92431"/>
                </a:lnTo>
                <a:lnTo>
                  <a:pt x="404402" y="147337"/>
                </a:lnTo>
                <a:lnTo>
                  <a:pt x="409762" y="172608"/>
                </a:lnTo>
                <a:lnTo>
                  <a:pt x="409152" y="193045"/>
                </a:lnTo>
                <a:lnTo>
                  <a:pt x="404967" y="211235"/>
                </a:lnTo>
                <a:lnTo>
                  <a:pt x="404852" y="211734"/>
                </a:lnTo>
                <a:lnTo>
                  <a:pt x="404810" y="211917"/>
                </a:lnTo>
                <a:lnTo>
                  <a:pt x="404693" y="212426"/>
                </a:lnTo>
                <a:lnTo>
                  <a:pt x="396610" y="230117"/>
                </a:lnTo>
                <a:lnTo>
                  <a:pt x="390808" y="237882"/>
                </a:lnTo>
                <a:close/>
              </a:path>
              <a:path w="921384" h="273684">
                <a:moveTo>
                  <a:pt x="677635" y="238138"/>
                </a:moveTo>
                <a:lnTo>
                  <a:pt x="603304" y="238138"/>
                </a:lnTo>
                <a:lnTo>
                  <a:pt x="615758" y="237061"/>
                </a:lnTo>
                <a:lnTo>
                  <a:pt x="627142" y="233869"/>
                </a:lnTo>
                <a:lnTo>
                  <a:pt x="659346" y="200237"/>
                </a:lnTo>
                <a:lnTo>
                  <a:pt x="662574" y="188141"/>
                </a:lnTo>
                <a:lnTo>
                  <a:pt x="662685" y="187725"/>
                </a:lnTo>
                <a:lnTo>
                  <a:pt x="663573" y="175160"/>
                </a:lnTo>
                <a:lnTo>
                  <a:pt x="663564" y="173950"/>
                </a:lnTo>
                <a:lnTo>
                  <a:pt x="661254" y="161842"/>
                </a:lnTo>
                <a:lnTo>
                  <a:pt x="629836" y="117356"/>
                </a:lnTo>
                <a:lnTo>
                  <a:pt x="601406" y="93332"/>
                </a:lnTo>
                <a:lnTo>
                  <a:pt x="655347" y="93332"/>
                </a:lnTo>
                <a:lnTo>
                  <a:pt x="658093" y="95786"/>
                </a:lnTo>
                <a:lnTo>
                  <a:pt x="679317" y="121087"/>
                </a:lnTo>
                <a:lnTo>
                  <a:pt x="693541" y="147337"/>
                </a:lnTo>
                <a:lnTo>
                  <a:pt x="698708" y="172608"/>
                </a:lnTo>
                <a:lnTo>
                  <a:pt x="698740" y="172767"/>
                </a:lnTo>
                <a:lnTo>
                  <a:pt x="698848" y="175160"/>
                </a:lnTo>
                <a:lnTo>
                  <a:pt x="697512" y="193045"/>
                </a:lnTo>
                <a:lnTo>
                  <a:pt x="697437" y="194052"/>
                </a:lnTo>
                <a:lnTo>
                  <a:pt x="692405" y="212426"/>
                </a:lnTo>
                <a:lnTo>
                  <a:pt x="692297" y="212821"/>
                </a:lnTo>
                <a:lnTo>
                  <a:pt x="692172" y="213277"/>
                </a:lnTo>
                <a:lnTo>
                  <a:pt x="683396" y="230837"/>
                </a:lnTo>
                <a:lnTo>
                  <a:pt x="677635" y="23813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49626" y="6504149"/>
            <a:ext cx="187938" cy="19714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834789" y="6504396"/>
            <a:ext cx="187938" cy="19713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264473" y="6503937"/>
            <a:ext cx="187938" cy="197135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76503" y="1092152"/>
            <a:ext cx="2009774" cy="657224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646783" y="1142542"/>
            <a:ext cx="971549" cy="533399"/>
          </a:xfrm>
          <a:prstGeom prst="rect">
            <a:avLst/>
          </a:prstGeom>
        </p:spPr>
      </p:pic>
      <p:sp>
        <p:nvSpPr>
          <p:cNvPr id="15" name="object 15" descr="$PPTXTitle"/>
          <p:cNvSpPr txBox="1">
            <a:spLocks noGrp="1"/>
          </p:cNvSpPr>
          <p:nvPr>
            <p:ph type="title"/>
          </p:nvPr>
        </p:nvSpPr>
        <p:spPr>
          <a:xfrm>
            <a:off x="4466825" y="1726629"/>
            <a:ext cx="9527540" cy="14001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9000" spc="-360" dirty="0">
                <a:solidFill>
                  <a:srgbClr val="11151D"/>
                </a:solidFill>
                <a:latin typeface="Arial MT"/>
                <a:cs typeface="Arial MT"/>
              </a:rPr>
              <a:t>D</a:t>
            </a:r>
            <a:r>
              <a:rPr sz="9000" spc="-350" dirty="0">
                <a:solidFill>
                  <a:srgbClr val="11151D"/>
                </a:solidFill>
                <a:latin typeface="Arial MT"/>
                <a:cs typeface="Arial MT"/>
              </a:rPr>
              <a:t>i</a:t>
            </a:r>
            <a:r>
              <a:rPr sz="9000" spc="-530" dirty="0">
                <a:solidFill>
                  <a:srgbClr val="11151D"/>
                </a:solidFill>
                <a:latin typeface="Arial MT"/>
                <a:cs typeface="Arial MT"/>
              </a:rPr>
              <a:t>s</a:t>
            </a:r>
            <a:r>
              <a:rPr sz="9000" spc="-180" dirty="0">
                <a:solidFill>
                  <a:srgbClr val="11151D"/>
                </a:solidFill>
                <a:latin typeface="Arial MT"/>
                <a:cs typeface="Arial MT"/>
              </a:rPr>
              <a:t>t</a:t>
            </a:r>
            <a:r>
              <a:rPr sz="9000" spc="-225" dirty="0">
                <a:solidFill>
                  <a:srgbClr val="11151D"/>
                </a:solidFill>
                <a:latin typeface="Arial MT"/>
                <a:cs typeface="Arial MT"/>
              </a:rPr>
              <a:t>r</a:t>
            </a:r>
            <a:r>
              <a:rPr sz="9000" spc="-350" dirty="0">
                <a:solidFill>
                  <a:srgbClr val="11151D"/>
                </a:solidFill>
                <a:latin typeface="Arial MT"/>
                <a:cs typeface="Arial MT"/>
              </a:rPr>
              <a:t>i</a:t>
            </a:r>
            <a:r>
              <a:rPr sz="9000" spc="-330" dirty="0">
                <a:solidFill>
                  <a:srgbClr val="11151D"/>
                </a:solidFill>
                <a:latin typeface="Arial MT"/>
                <a:cs typeface="Arial MT"/>
              </a:rPr>
              <a:t>b</a:t>
            </a:r>
            <a:r>
              <a:rPr sz="9000" spc="-370" dirty="0">
                <a:solidFill>
                  <a:srgbClr val="11151D"/>
                </a:solidFill>
                <a:latin typeface="Arial MT"/>
                <a:cs typeface="Arial MT"/>
              </a:rPr>
              <a:t>u</a:t>
            </a:r>
            <a:r>
              <a:rPr sz="9000" spc="-180" dirty="0">
                <a:solidFill>
                  <a:srgbClr val="11151D"/>
                </a:solidFill>
                <a:latin typeface="Arial MT"/>
                <a:cs typeface="Arial MT"/>
              </a:rPr>
              <a:t>t</a:t>
            </a:r>
            <a:r>
              <a:rPr sz="9000" spc="-350" dirty="0">
                <a:solidFill>
                  <a:srgbClr val="11151D"/>
                </a:solidFill>
                <a:latin typeface="Arial MT"/>
                <a:cs typeface="Arial MT"/>
              </a:rPr>
              <a:t>i</a:t>
            </a:r>
            <a:r>
              <a:rPr sz="9000" spc="-335" dirty="0">
                <a:solidFill>
                  <a:srgbClr val="11151D"/>
                </a:solidFill>
                <a:latin typeface="Arial MT"/>
                <a:cs typeface="Arial MT"/>
              </a:rPr>
              <a:t>o</a:t>
            </a:r>
            <a:r>
              <a:rPr sz="9000" spc="125" dirty="0">
                <a:solidFill>
                  <a:srgbClr val="11151D"/>
                </a:solidFill>
                <a:latin typeface="Arial MT"/>
                <a:cs typeface="Arial MT"/>
              </a:rPr>
              <a:t>n</a:t>
            </a:r>
            <a:r>
              <a:rPr sz="9000" spc="-1555" dirty="0">
                <a:solidFill>
                  <a:srgbClr val="11151D"/>
                </a:solidFill>
                <a:latin typeface="Arial MT"/>
                <a:cs typeface="Arial MT"/>
              </a:rPr>
              <a:t> </a:t>
            </a:r>
            <a:r>
              <a:rPr sz="9000" spc="-200" dirty="0">
                <a:solidFill>
                  <a:srgbClr val="11151D"/>
                </a:solidFill>
                <a:latin typeface="Arial MT"/>
                <a:cs typeface="Arial MT"/>
              </a:rPr>
              <a:t>Pl</a:t>
            </a:r>
            <a:r>
              <a:rPr sz="9000" spc="-655" dirty="0">
                <a:solidFill>
                  <a:srgbClr val="11151D"/>
                </a:solidFill>
                <a:latin typeface="Arial MT"/>
                <a:cs typeface="Arial MT"/>
              </a:rPr>
              <a:t>a</a:t>
            </a:r>
            <a:r>
              <a:rPr sz="9000" spc="20" dirty="0">
                <a:solidFill>
                  <a:srgbClr val="11151D"/>
                </a:solidFill>
                <a:latin typeface="Arial MT"/>
                <a:cs typeface="Arial MT"/>
              </a:rPr>
              <a:t>t</a:t>
            </a:r>
            <a:r>
              <a:rPr sz="9000" spc="-280" dirty="0">
                <a:solidFill>
                  <a:srgbClr val="11151D"/>
                </a:solidFill>
                <a:latin typeface="Arial MT"/>
                <a:cs typeface="Arial MT"/>
              </a:rPr>
              <a:t>f</a:t>
            </a:r>
            <a:r>
              <a:rPr sz="9000" spc="-150" dirty="0">
                <a:solidFill>
                  <a:srgbClr val="11151D"/>
                </a:solidFill>
                <a:latin typeface="Arial MT"/>
                <a:cs typeface="Arial MT"/>
              </a:rPr>
              <a:t>o</a:t>
            </a:r>
            <a:r>
              <a:rPr sz="9000" spc="-40" dirty="0">
                <a:solidFill>
                  <a:srgbClr val="11151D"/>
                </a:solidFill>
                <a:latin typeface="Arial MT"/>
                <a:cs typeface="Arial MT"/>
              </a:rPr>
              <a:t>r</a:t>
            </a:r>
            <a:r>
              <a:rPr sz="9000" spc="310" dirty="0">
                <a:solidFill>
                  <a:srgbClr val="11151D"/>
                </a:solidFill>
                <a:latin typeface="Arial MT"/>
                <a:cs typeface="Arial MT"/>
              </a:rPr>
              <a:t>m</a:t>
            </a:r>
            <a:endParaRPr sz="9000">
              <a:latin typeface="Arial MT"/>
              <a:cs typeface="Arial MT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34925" algn="r">
              <a:lnSpc>
                <a:spcPts val="1120"/>
              </a:lnSpc>
            </a:pPr>
            <a:r>
              <a:rPr spc="80" dirty="0"/>
              <a:t>©</a:t>
            </a:r>
            <a:r>
              <a:rPr spc="-15" dirty="0"/>
              <a:t> </a:t>
            </a:r>
            <a:r>
              <a:rPr dirty="0"/>
              <a:t>2026</a:t>
            </a:r>
            <a:r>
              <a:rPr spc="-15" dirty="0"/>
              <a:t> </a:t>
            </a:r>
            <a:r>
              <a:rPr dirty="0"/>
              <a:t>Queer</a:t>
            </a:r>
            <a:r>
              <a:rPr spc="-10" dirty="0"/>
              <a:t> </a:t>
            </a:r>
            <a:r>
              <a:rPr spc="-20" dirty="0"/>
              <a:t>Destinations.</a:t>
            </a:r>
          </a:p>
          <a:p>
            <a:pPr marR="5080" algn="r">
              <a:lnSpc>
                <a:spcPct val="100000"/>
              </a:lnSpc>
              <a:spcBef>
                <a:spcPts val="240"/>
              </a:spcBef>
            </a:pPr>
            <a:r>
              <a:rPr spc="-85" dirty="0"/>
              <a:t>All</a:t>
            </a:r>
            <a:r>
              <a:rPr spc="-45" dirty="0"/>
              <a:t> </a:t>
            </a:r>
            <a:r>
              <a:rPr spc="-10" dirty="0"/>
              <a:t>rights</a:t>
            </a:r>
            <a:r>
              <a:rPr spc="-45" dirty="0"/>
              <a:t> </a:t>
            </a:r>
            <a:r>
              <a:rPr spc="-10" dirty="0"/>
              <a:t>reserved.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2293802" y="2281054"/>
            <a:ext cx="13510260" cy="3133725"/>
          </a:xfrm>
          <a:prstGeom prst="rect">
            <a:avLst/>
          </a:prstGeom>
        </p:spPr>
        <p:txBody>
          <a:bodyPr vert="horz" wrap="square" lIns="0" tIns="628650" rIns="0" bIns="0" rtlCol="0">
            <a:spAutoFit/>
          </a:bodyPr>
          <a:lstStyle/>
          <a:p>
            <a:pPr marL="349250" algn="ctr">
              <a:lnSpc>
                <a:spcPct val="100000"/>
              </a:lnSpc>
              <a:spcBef>
                <a:spcPts val="4950"/>
              </a:spcBef>
            </a:pPr>
            <a:r>
              <a:rPr sz="6850" spc="-1050" dirty="0">
                <a:solidFill>
                  <a:srgbClr val="11151D"/>
                </a:solidFill>
                <a:latin typeface="Arial MT"/>
                <a:cs typeface="Arial MT"/>
              </a:rPr>
              <a:t>P</a:t>
            </a:r>
            <a:r>
              <a:rPr sz="6850" spc="-975" dirty="0">
                <a:solidFill>
                  <a:srgbClr val="11151D"/>
                </a:solidFill>
                <a:latin typeface="Arial MT"/>
                <a:cs typeface="Arial MT"/>
              </a:rPr>
              <a:t>o</a:t>
            </a:r>
            <a:r>
              <a:rPr sz="6850" spc="-919" dirty="0">
                <a:solidFill>
                  <a:srgbClr val="11151D"/>
                </a:solidFill>
                <a:latin typeface="Arial MT"/>
                <a:cs typeface="Arial MT"/>
              </a:rPr>
              <a:t>w</a:t>
            </a:r>
            <a:r>
              <a:rPr sz="6850" spc="-819" dirty="0">
                <a:solidFill>
                  <a:srgbClr val="11151D"/>
                </a:solidFill>
                <a:latin typeface="Arial MT"/>
                <a:cs typeface="Arial MT"/>
              </a:rPr>
              <a:t>er</a:t>
            </a:r>
            <a:r>
              <a:rPr sz="6850" spc="-825" dirty="0">
                <a:solidFill>
                  <a:srgbClr val="11151D"/>
                </a:solidFill>
                <a:latin typeface="Arial MT"/>
                <a:cs typeface="Arial MT"/>
              </a:rPr>
              <a:t>e</a:t>
            </a:r>
            <a:r>
              <a:rPr sz="6850" spc="-420" dirty="0">
                <a:solidFill>
                  <a:srgbClr val="11151D"/>
                </a:solidFill>
                <a:latin typeface="Arial MT"/>
                <a:cs typeface="Arial MT"/>
              </a:rPr>
              <a:t>d</a:t>
            </a:r>
            <a:r>
              <a:rPr sz="6850" spc="-1115" dirty="0">
                <a:solidFill>
                  <a:srgbClr val="11151D"/>
                </a:solidFill>
                <a:latin typeface="Arial MT"/>
                <a:cs typeface="Arial MT"/>
              </a:rPr>
              <a:t> </a:t>
            </a:r>
            <a:r>
              <a:rPr sz="6850" spc="-550" dirty="0">
                <a:solidFill>
                  <a:srgbClr val="11151D"/>
                </a:solidFill>
                <a:latin typeface="Arial MT"/>
                <a:cs typeface="Arial MT"/>
              </a:rPr>
              <a:t>by</a:t>
            </a:r>
            <a:r>
              <a:rPr sz="6850" spc="-1120" dirty="0">
                <a:solidFill>
                  <a:srgbClr val="11151D"/>
                </a:solidFill>
                <a:latin typeface="Arial MT"/>
                <a:cs typeface="Arial MT"/>
              </a:rPr>
              <a:t> </a:t>
            </a:r>
            <a:r>
              <a:rPr sz="6850" spc="-1515" dirty="0">
                <a:solidFill>
                  <a:srgbClr val="11151D"/>
                </a:solidFill>
                <a:latin typeface="Arial MT"/>
                <a:cs typeface="Arial MT"/>
              </a:rPr>
              <a:t>H</a:t>
            </a:r>
            <a:r>
              <a:rPr sz="6850" spc="-1755" dirty="0">
                <a:solidFill>
                  <a:srgbClr val="11151D"/>
                </a:solidFill>
                <a:latin typeface="Arial MT"/>
                <a:cs typeface="Arial MT"/>
              </a:rPr>
              <a:t>B</a:t>
            </a:r>
            <a:r>
              <a:rPr sz="6850" spc="-1060" dirty="0">
                <a:solidFill>
                  <a:srgbClr val="11151D"/>
                </a:solidFill>
                <a:latin typeface="Arial MT"/>
                <a:cs typeface="Arial MT"/>
              </a:rPr>
              <a:t>X</a:t>
            </a:r>
            <a:r>
              <a:rPr sz="6850" spc="-1120" dirty="0">
                <a:solidFill>
                  <a:srgbClr val="11151D"/>
                </a:solidFill>
                <a:latin typeface="Arial MT"/>
                <a:cs typeface="Arial MT"/>
              </a:rPr>
              <a:t> </a:t>
            </a:r>
            <a:r>
              <a:rPr sz="6850" spc="-740" dirty="0">
                <a:solidFill>
                  <a:srgbClr val="11151D"/>
                </a:solidFill>
                <a:latin typeface="Arial MT"/>
                <a:cs typeface="Arial MT"/>
              </a:rPr>
              <a:t>Group</a:t>
            </a:r>
            <a:endParaRPr sz="6850">
              <a:latin typeface="Arial MT"/>
              <a:cs typeface="Arial MT"/>
            </a:endParaRPr>
          </a:p>
          <a:p>
            <a:pPr marL="12065" marR="5080" algn="ctr">
              <a:lnSpc>
                <a:spcPts val="3140"/>
              </a:lnSpc>
              <a:spcBef>
                <a:spcPts val="2070"/>
              </a:spcBef>
            </a:pPr>
            <a:r>
              <a:rPr sz="2650" spc="-20" dirty="0">
                <a:solidFill>
                  <a:srgbClr val="11151D"/>
                </a:solidFill>
                <a:latin typeface="Trebuchet MS"/>
                <a:cs typeface="Trebuchet MS"/>
              </a:rPr>
              <a:t>Endorsed</a:t>
            </a:r>
            <a:r>
              <a:rPr sz="2650" spc="-16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650" spc="-10" dirty="0">
                <a:solidFill>
                  <a:srgbClr val="11151D"/>
                </a:solidFill>
                <a:latin typeface="Trebuchet MS"/>
                <a:cs typeface="Trebuchet MS"/>
              </a:rPr>
              <a:t>by</a:t>
            </a:r>
            <a:r>
              <a:rPr sz="2650" spc="-16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650" spc="-70" dirty="0">
                <a:solidFill>
                  <a:srgbClr val="11151D"/>
                </a:solidFill>
                <a:latin typeface="Trebuchet MS"/>
                <a:cs typeface="Trebuchet MS"/>
              </a:rPr>
              <a:t>governments,</a:t>
            </a:r>
            <a:r>
              <a:rPr sz="2650" spc="-16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650" spc="-105" dirty="0">
                <a:solidFill>
                  <a:srgbClr val="11151D"/>
                </a:solidFill>
                <a:latin typeface="Trebuchet MS"/>
                <a:cs typeface="Trebuchet MS"/>
              </a:rPr>
              <a:t>leading</a:t>
            </a:r>
            <a:r>
              <a:rPr sz="2650" spc="-16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650" spc="-55" dirty="0">
                <a:solidFill>
                  <a:srgbClr val="11151D"/>
                </a:solidFill>
                <a:latin typeface="Trebuchet MS"/>
                <a:cs typeface="Trebuchet MS"/>
              </a:rPr>
              <a:t>brands,</a:t>
            </a:r>
            <a:r>
              <a:rPr sz="2650" spc="-16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650" spc="-35" dirty="0">
                <a:solidFill>
                  <a:srgbClr val="11151D"/>
                </a:solidFill>
                <a:latin typeface="Trebuchet MS"/>
                <a:cs typeface="Trebuchet MS"/>
              </a:rPr>
              <a:t>and</a:t>
            </a:r>
            <a:r>
              <a:rPr sz="2650" spc="-16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650" spc="-60" dirty="0">
                <a:solidFill>
                  <a:srgbClr val="11151D"/>
                </a:solidFill>
                <a:latin typeface="Trebuchet MS"/>
                <a:cs typeface="Trebuchet MS"/>
              </a:rPr>
              <a:t>now</a:t>
            </a:r>
            <a:r>
              <a:rPr sz="2650" spc="-16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650" spc="-10" dirty="0">
                <a:solidFill>
                  <a:srgbClr val="11151D"/>
                </a:solidFill>
                <a:latin typeface="Trebuchet MS"/>
                <a:cs typeface="Trebuchet MS"/>
              </a:rPr>
              <a:t>by</a:t>
            </a:r>
            <a:r>
              <a:rPr sz="2650" spc="-16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650" spc="-70" dirty="0">
                <a:solidFill>
                  <a:srgbClr val="11151D"/>
                </a:solidFill>
                <a:latin typeface="Trebuchet MS"/>
                <a:cs typeface="Trebuchet MS"/>
              </a:rPr>
              <a:t>the</a:t>
            </a:r>
            <a:r>
              <a:rPr sz="2650" spc="-16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650" spc="-50" dirty="0">
                <a:solidFill>
                  <a:srgbClr val="11151D"/>
                </a:solidFill>
                <a:latin typeface="Trebuchet MS"/>
                <a:cs typeface="Trebuchet MS"/>
              </a:rPr>
              <a:t>world's</a:t>
            </a:r>
            <a:r>
              <a:rPr sz="2650" spc="-16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650" spc="-20" dirty="0">
                <a:solidFill>
                  <a:srgbClr val="11151D"/>
                </a:solidFill>
                <a:latin typeface="Trebuchet MS"/>
                <a:cs typeface="Trebuchet MS"/>
              </a:rPr>
              <a:t>largest</a:t>
            </a:r>
            <a:r>
              <a:rPr sz="2650" spc="-16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650" spc="-40" dirty="0">
                <a:solidFill>
                  <a:srgbClr val="11151D"/>
                </a:solidFill>
                <a:latin typeface="Trebuchet MS"/>
                <a:cs typeface="Trebuchet MS"/>
              </a:rPr>
              <a:t>tourism</a:t>
            </a:r>
            <a:r>
              <a:rPr sz="2650" spc="-16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650" spc="-25" dirty="0">
                <a:solidFill>
                  <a:srgbClr val="11151D"/>
                </a:solidFill>
                <a:latin typeface="Trebuchet MS"/>
                <a:cs typeface="Trebuchet MS"/>
              </a:rPr>
              <a:t>distribution </a:t>
            </a:r>
            <a:r>
              <a:rPr sz="2650" spc="-70" dirty="0">
                <a:solidFill>
                  <a:srgbClr val="11151D"/>
                </a:solidFill>
                <a:latin typeface="Trebuchet MS"/>
                <a:cs typeface="Trebuchet MS"/>
              </a:rPr>
              <a:t>infrastructure,</a:t>
            </a:r>
            <a:r>
              <a:rPr sz="2650" spc="-16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650" spc="-25" dirty="0">
                <a:solidFill>
                  <a:srgbClr val="11151D"/>
                </a:solidFill>
                <a:latin typeface="Trebuchet MS"/>
                <a:cs typeface="Trebuchet MS"/>
              </a:rPr>
              <a:t>our</a:t>
            </a:r>
            <a:r>
              <a:rPr sz="2650" spc="-16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650" spc="-85" dirty="0">
                <a:solidFill>
                  <a:srgbClr val="11151D"/>
                </a:solidFill>
                <a:latin typeface="Trebuchet MS"/>
                <a:cs typeface="Trebuchet MS"/>
              </a:rPr>
              <a:t>distinction</a:t>
            </a:r>
            <a:r>
              <a:rPr sz="2650" spc="-16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650" spc="-60" dirty="0">
                <a:solidFill>
                  <a:srgbClr val="11151D"/>
                </a:solidFill>
                <a:latin typeface="Trebuchet MS"/>
                <a:cs typeface="Trebuchet MS"/>
              </a:rPr>
              <a:t>is</a:t>
            </a:r>
            <a:r>
              <a:rPr sz="2650" spc="-16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650" spc="-60" dirty="0">
                <a:solidFill>
                  <a:srgbClr val="11151D"/>
                </a:solidFill>
                <a:latin typeface="Trebuchet MS"/>
                <a:cs typeface="Trebuchet MS"/>
              </a:rPr>
              <a:t>now</a:t>
            </a:r>
            <a:r>
              <a:rPr sz="2650" spc="-16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650" spc="-35" dirty="0">
                <a:solidFill>
                  <a:srgbClr val="11151D"/>
                </a:solidFill>
                <a:latin typeface="Trebuchet MS"/>
                <a:cs typeface="Trebuchet MS"/>
              </a:rPr>
              <a:t>further</a:t>
            </a:r>
            <a:r>
              <a:rPr sz="2650" spc="-16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650" spc="-10" dirty="0">
                <a:solidFill>
                  <a:srgbClr val="11151D"/>
                </a:solidFill>
                <a:latin typeface="Trebuchet MS"/>
                <a:cs typeface="Trebuchet MS"/>
              </a:rPr>
              <a:t>supported</a:t>
            </a:r>
            <a:r>
              <a:rPr sz="2650" spc="-16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650" spc="-10" dirty="0">
                <a:solidFill>
                  <a:srgbClr val="11151D"/>
                </a:solidFill>
                <a:latin typeface="Trebuchet MS"/>
                <a:cs typeface="Trebuchet MS"/>
              </a:rPr>
              <a:t>by</a:t>
            </a:r>
            <a:r>
              <a:rPr sz="2650" spc="-16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650" spc="-70" dirty="0">
                <a:solidFill>
                  <a:srgbClr val="11151D"/>
                </a:solidFill>
                <a:latin typeface="Trebuchet MS"/>
                <a:cs typeface="Trebuchet MS"/>
              </a:rPr>
              <a:t>the</a:t>
            </a:r>
            <a:r>
              <a:rPr sz="2650" spc="-16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650" spc="-50" dirty="0">
                <a:solidFill>
                  <a:srgbClr val="11151D"/>
                </a:solidFill>
                <a:latin typeface="Trebuchet MS"/>
                <a:cs typeface="Trebuchet MS"/>
              </a:rPr>
              <a:t>world's</a:t>
            </a:r>
            <a:r>
              <a:rPr sz="2650" spc="-16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650" spc="-20" dirty="0">
                <a:solidFill>
                  <a:srgbClr val="11151D"/>
                </a:solidFill>
                <a:latin typeface="Trebuchet MS"/>
                <a:cs typeface="Trebuchet MS"/>
              </a:rPr>
              <a:t>largest</a:t>
            </a:r>
            <a:r>
              <a:rPr sz="2650" spc="-16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650" spc="-10" dirty="0">
                <a:solidFill>
                  <a:srgbClr val="11151D"/>
                </a:solidFill>
                <a:latin typeface="Trebuchet MS"/>
                <a:cs typeface="Trebuchet MS"/>
              </a:rPr>
              <a:t>tourism </a:t>
            </a:r>
            <a:r>
              <a:rPr sz="2650" spc="-75" dirty="0">
                <a:solidFill>
                  <a:srgbClr val="11151D"/>
                </a:solidFill>
                <a:latin typeface="Trebuchet MS"/>
                <a:cs typeface="Trebuchet MS"/>
              </a:rPr>
              <a:t>distribution</a:t>
            </a:r>
            <a:r>
              <a:rPr sz="2650" spc="-14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650" spc="-50" dirty="0">
                <a:solidFill>
                  <a:srgbClr val="11151D"/>
                </a:solidFill>
                <a:latin typeface="Trebuchet MS"/>
                <a:cs typeface="Trebuchet MS"/>
              </a:rPr>
              <a:t>technology</a:t>
            </a:r>
            <a:r>
              <a:rPr sz="2650" spc="-14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650" spc="-75" dirty="0">
                <a:solidFill>
                  <a:srgbClr val="11151D"/>
                </a:solidFill>
                <a:latin typeface="Trebuchet MS"/>
                <a:cs typeface="Trebuchet MS"/>
              </a:rPr>
              <a:t>infrastructure.</a:t>
            </a:r>
            <a:r>
              <a:rPr sz="2650" spc="-14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650" spc="-125" dirty="0">
                <a:solidFill>
                  <a:srgbClr val="11151D"/>
                </a:solidFill>
                <a:latin typeface="Trebuchet MS"/>
                <a:cs typeface="Trebuchet MS"/>
              </a:rPr>
              <a:t>The</a:t>
            </a:r>
            <a:r>
              <a:rPr sz="2650" spc="-14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650" spc="-65" dirty="0">
                <a:solidFill>
                  <a:srgbClr val="11151D"/>
                </a:solidFill>
                <a:latin typeface="Trebuchet MS"/>
                <a:cs typeface="Trebuchet MS"/>
              </a:rPr>
              <a:t>platform</a:t>
            </a:r>
            <a:r>
              <a:rPr sz="2650" spc="-14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650" spc="-10" dirty="0">
                <a:solidFill>
                  <a:srgbClr val="11151D"/>
                </a:solidFill>
                <a:latin typeface="Trebuchet MS"/>
                <a:cs typeface="Trebuchet MS"/>
              </a:rPr>
              <a:t>offers:</a:t>
            </a:r>
            <a:endParaRPr sz="265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61819" y="7567121"/>
            <a:ext cx="2546985" cy="78613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3970" marR="5080" indent="-1905">
              <a:lnSpc>
                <a:spcPts val="2950"/>
              </a:lnSpc>
              <a:spcBef>
                <a:spcPts val="270"/>
              </a:spcBef>
            </a:pPr>
            <a:r>
              <a:rPr sz="2500" spc="-45" dirty="0">
                <a:solidFill>
                  <a:srgbClr val="11151D"/>
                </a:solidFill>
                <a:latin typeface="Trebuchet MS"/>
                <a:cs typeface="Trebuchet MS"/>
              </a:rPr>
              <a:t>Priority</a:t>
            </a:r>
            <a:r>
              <a:rPr sz="2500" spc="-17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500" spc="-114" dirty="0">
                <a:solidFill>
                  <a:srgbClr val="11151D"/>
                </a:solidFill>
                <a:latin typeface="Trebuchet MS"/>
                <a:cs typeface="Trebuchet MS"/>
              </a:rPr>
              <a:t>visibility</a:t>
            </a:r>
            <a:r>
              <a:rPr sz="2500" spc="-17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500" spc="-25" dirty="0">
                <a:solidFill>
                  <a:srgbClr val="11151D"/>
                </a:solidFill>
                <a:latin typeface="Trebuchet MS"/>
                <a:cs typeface="Trebuchet MS"/>
              </a:rPr>
              <a:t>of </a:t>
            </a:r>
            <a:r>
              <a:rPr sz="2500" spc="-50" dirty="0">
                <a:solidFill>
                  <a:srgbClr val="11151D"/>
                </a:solidFill>
                <a:latin typeface="Trebuchet MS"/>
                <a:cs typeface="Trebuchet MS"/>
              </a:rPr>
              <a:t>certified</a:t>
            </a:r>
            <a:r>
              <a:rPr sz="2500" spc="-14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500" spc="-70" dirty="0">
                <a:solidFill>
                  <a:srgbClr val="11151D"/>
                </a:solidFill>
                <a:latin typeface="Trebuchet MS"/>
                <a:cs typeface="Trebuchet MS"/>
              </a:rPr>
              <a:t>inventory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554007" y="7567121"/>
            <a:ext cx="3072765" cy="78613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06045" marR="5080" indent="-93980">
              <a:lnSpc>
                <a:spcPts val="2950"/>
              </a:lnSpc>
              <a:spcBef>
                <a:spcPts val="270"/>
              </a:spcBef>
            </a:pPr>
            <a:r>
              <a:rPr sz="2500" spc="-25" dirty="0">
                <a:solidFill>
                  <a:srgbClr val="11151D"/>
                </a:solidFill>
                <a:latin typeface="Trebuchet MS"/>
                <a:cs typeface="Trebuchet MS"/>
              </a:rPr>
              <a:t>Specific</a:t>
            </a:r>
            <a:r>
              <a:rPr sz="2500" spc="-14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500" spc="-35" dirty="0">
                <a:solidFill>
                  <a:srgbClr val="11151D"/>
                </a:solidFill>
                <a:latin typeface="Trebuchet MS"/>
                <a:cs typeface="Trebuchet MS"/>
              </a:rPr>
              <a:t>segmentation </a:t>
            </a:r>
            <a:r>
              <a:rPr sz="2500" dirty="0">
                <a:solidFill>
                  <a:srgbClr val="11151D"/>
                </a:solidFill>
                <a:latin typeface="Trebuchet MS"/>
                <a:cs typeface="Trebuchet MS"/>
              </a:rPr>
              <a:t>for</a:t>
            </a:r>
            <a:r>
              <a:rPr sz="2500" spc="-17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500" spc="-30" dirty="0">
                <a:solidFill>
                  <a:srgbClr val="11151D"/>
                </a:solidFill>
                <a:latin typeface="Trebuchet MS"/>
                <a:cs typeface="Trebuchet MS"/>
              </a:rPr>
              <a:t>LGBTQ+</a:t>
            </a:r>
            <a:r>
              <a:rPr sz="2500" spc="-29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500" spc="-10" dirty="0">
                <a:solidFill>
                  <a:srgbClr val="11151D"/>
                </a:solidFill>
                <a:latin typeface="Trebuchet MS"/>
                <a:cs typeface="Trebuchet MS"/>
              </a:rPr>
              <a:t>travelers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929184" y="7567121"/>
            <a:ext cx="2894965" cy="116141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 algn="ctr">
              <a:lnSpc>
                <a:spcPts val="2950"/>
              </a:lnSpc>
              <a:spcBef>
                <a:spcPts val="270"/>
              </a:spcBef>
            </a:pPr>
            <a:r>
              <a:rPr sz="2500" dirty="0">
                <a:solidFill>
                  <a:srgbClr val="11151D"/>
                </a:solidFill>
                <a:latin typeface="Trebuchet MS"/>
                <a:cs typeface="Trebuchet MS"/>
              </a:rPr>
              <a:t>Access</a:t>
            </a:r>
            <a:r>
              <a:rPr sz="2500" spc="-6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500" dirty="0">
                <a:solidFill>
                  <a:srgbClr val="11151D"/>
                </a:solidFill>
                <a:latin typeface="Trebuchet MS"/>
                <a:cs typeface="Trebuchet MS"/>
              </a:rPr>
              <a:t>to</a:t>
            </a:r>
            <a:r>
              <a:rPr sz="2500" spc="-5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500" spc="-10" dirty="0">
                <a:solidFill>
                  <a:srgbClr val="11151D"/>
                </a:solidFill>
                <a:latin typeface="Trebuchet MS"/>
                <a:cs typeface="Trebuchet MS"/>
              </a:rPr>
              <a:t>agencies, </a:t>
            </a:r>
            <a:r>
              <a:rPr sz="2500" spc="-114" dirty="0">
                <a:solidFill>
                  <a:srgbClr val="11151D"/>
                </a:solidFill>
                <a:latin typeface="Trebuchet MS"/>
                <a:cs typeface="Trebuchet MS"/>
              </a:rPr>
              <a:t>OTAs,</a:t>
            </a:r>
            <a:r>
              <a:rPr sz="2500" spc="-16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500" spc="-20" dirty="0">
                <a:solidFill>
                  <a:srgbClr val="11151D"/>
                </a:solidFill>
                <a:latin typeface="Trebuchet MS"/>
                <a:cs typeface="Trebuchet MS"/>
              </a:rPr>
              <a:t>tour</a:t>
            </a:r>
            <a:r>
              <a:rPr sz="2500" spc="-16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500" spc="-10" dirty="0">
                <a:solidFill>
                  <a:srgbClr val="11151D"/>
                </a:solidFill>
                <a:latin typeface="Trebuchet MS"/>
                <a:cs typeface="Trebuchet MS"/>
              </a:rPr>
              <a:t>operators </a:t>
            </a:r>
            <a:r>
              <a:rPr sz="2500" spc="-35" dirty="0">
                <a:solidFill>
                  <a:srgbClr val="11151D"/>
                </a:solidFill>
                <a:latin typeface="Trebuchet MS"/>
                <a:cs typeface="Trebuchet MS"/>
              </a:rPr>
              <a:t>and</a:t>
            </a:r>
            <a:r>
              <a:rPr sz="2500" spc="-18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500" spc="55" dirty="0">
                <a:solidFill>
                  <a:srgbClr val="11151D"/>
                </a:solidFill>
                <a:latin typeface="Trebuchet MS"/>
                <a:cs typeface="Trebuchet MS"/>
              </a:rPr>
              <a:t>B2B</a:t>
            </a:r>
            <a:r>
              <a:rPr sz="2500" spc="-180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500" spc="-10" dirty="0">
                <a:solidFill>
                  <a:srgbClr val="11151D"/>
                </a:solidFill>
                <a:latin typeface="Trebuchet MS"/>
                <a:cs typeface="Trebuchet MS"/>
              </a:rPr>
              <a:t>channels</a:t>
            </a:r>
            <a:endParaRPr sz="2500">
              <a:latin typeface="Trebuchet MS"/>
              <a:cs typeface="Trebuchet M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3220434" y="7567121"/>
            <a:ext cx="2864485" cy="78613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877569" marR="5080" indent="-865505">
              <a:lnSpc>
                <a:spcPts val="2950"/>
              </a:lnSpc>
              <a:spcBef>
                <a:spcPts val="270"/>
              </a:spcBef>
            </a:pPr>
            <a:r>
              <a:rPr sz="2500" dirty="0">
                <a:solidFill>
                  <a:srgbClr val="11151D"/>
                </a:solidFill>
                <a:latin typeface="Trebuchet MS"/>
                <a:cs typeface="Trebuchet MS"/>
              </a:rPr>
              <a:t>Data</a:t>
            </a:r>
            <a:r>
              <a:rPr sz="2500" spc="-12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500" spc="-114" dirty="0">
                <a:solidFill>
                  <a:srgbClr val="11151D"/>
                </a:solidFill>
                <a:latin typeface="Trebuchet MS"/>
                <a:cs typeface="Trebuchet MS"/>
              </a:rPr>
              <a:t>intelligence</a:t>
            </a:r>
            <a:r>
              <a:rPr sz="2500" spc="-125" dirty="0">
                <a:solidFill>
                  <a:srgbClr val="11151D"/>
                </a:solidFill>
                <a:latin typeface="Trebuchet MS"/>
                <a:cs typeface="Trebuchet MS"/>
              </a:rPr>
              <a:t> </a:t>
            </a:r>
            <a:r>
              <a:rPr sz="2500" spc="-25" dirty="0">
                <a:solidFill>
                  <a:srgbClr val="11151D"/>
                </a:solidFill>
                <a:latin typeface="Trebuchet MS"/>
                <a:cs typeface="Trebuchet MS"/>
              </a:rPr>
              <a:t>and </a:t>
            </a:r>
            <a:r>
              <a:rPr sz="2500" spc="-10" dirty="0">
                <a:solidFill>
                  <a:srgbClr val="11151D"/>
                </a:solidFill>
                <a:latin typeface="Trebuchet MS"/>
                <a:cs typeface="Trebuchet MS"/>
              </a:rPr>
              <a:t>demand</a:t>
            </a:r>
            <a:endParaRPr sz="2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1B203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200025" y="1506638"/>
            <a:ext cx="8269605" cy="7724775"/>
            <a:chOff x="200025" y="1506638"/>
            <a:chExt cx="8269605" cy="7724775"/>
          </a:xfrm>
        </p:grpSpPr>
        <p:sp>
          <p:nvSpPr>
            <p:cNvPr id="4" name="object 4"/>
            <p:cNvSpPr/>
            <p:nvPr/>
          </p:nvSpPr>
          <p:spPr>
            <a:xfrm>
              <a:off x="1344140" y="2673793"/>
              <a:ext cx="5434330" cy="5410200"/>
            </a:xfrm>
            <a:custGeom>
              <a:avLst/>
              <a:gdLst/>
              <a:ahLst/>
              <a:cxnLst/>
              <a:rect l="l" t="t" r="r" b="b"/>
              <a:pathLst>
                <a:path w="5434330" h="5410200">
                  <a:moveTo>
                    <a:pt x="257806" y="5410199"/>
                  </a:moveTo>
                  <a:lnTo>
                    <a:pt x="203893" y="5398670"/>
                  </a:lnTo>
                  <a:lnTo>
                    <a:pt x="161343" y="5381045"/>
                  </a:lnTo>
                  <a:lnTo>
                    <a:pt x="121941" y="5356940"/>
                  </a:lnTo>
                  <a:lnTo>
                    <a:pt x="86482" y="5326682"/>
                  </a:lnTo>
                  <a:lnTo>
                    <a:pt x="56224" y="5291222"/>
                  </a:lnTo>
                  <a:lnTo>
                    <a:pt x="32119" y="5251821"/>
                  </a:lnTo>
                  <a:lnTo>
                    <a:pt x="14494" y="5209270"/>
                  </a:lnTo>
                  <a:lnTo>
                    <a:pt x="3678" y="5164364"/>
                  </a:lnTo>
                  <a:lnTo>
                    <a:pt x="0" y="5117895"/>
                  </a:lnTo>
                  <a:lnTo>
                    <a:pt x="0" y="295280"/>
                  </a:lnTo>
                  <a:lnTo>
                    <a:pt x="3678" y="248811"/>
                  </a:lnTo>
                  <a:lnTo>
                    <a:pt x="14494" y="203904"/>
                  </a:lnTo>
                  <a:lnTo>
                    <a:pt x="32119" y="161354"/>
                  </a:lnTo>
                  <a:lnTo>
                    <a:pt x="56224" y="121952"/>
                  </a:lnTo>
                  <a:lnTo>
                    <a:pt x="86482" y="86493"/>
                  </a:lnTo>
                  <a:lnTo>
                    <a:pt x="121942" y="56235"/>
                  </a:lnTo>
                  <a:lnTo>
                    <a:pt x="161343" y="32130"/>
                  </a:lnTo>
                  <a:lnTo>
                    <a:pt x="203894" y="14505"/>
                  </a:lnTo>
                  <a:lnTo>
                    <a:pt x="248800" y="3689"/>
                  </a:lnTo>
                  <a:lnTo>
                    <a:pt x="295269" y="0"/>
                  </a:lnTo>
                  <a:lnTo>
                    <a:pt x="5139039" y="0"/>
                  </a:lnTo>
                  <a:lnTo>
                    <a:pt x="5185508" y="3689"/>
                  </a:lnTo>
                  <a:lnTo>
                    <a:pt x="5230415" y="14504"/>
                  </a:lnTo>
                  <a:lnTo>
                    <a:pt x="5272965" y="32129"/>
                  </a:lnTo>
                  <a:lnTo>
                    <a:pt x="5312367" y="56235"/>
                  </a:lnTo>
                  <a:lnTo>
                    <a:pt x="5347826" y="86493"/>
                  </a:lnTo>
                  <a:lnTo>
                    <a:pt x="5378084" y="121952"/>
                  </a:lnTo>
                  <a:lnTo>
                    <a:pt x="5402190" y="161354"/>
                  </a:lnTo>
                  <a:lnTo>
                    <a:pt x="5419815" y="203904"/>
                  </a:lnTo>
                  <a:lnTo>
                    <a:pt x="5430631" y="248811"/>
                  </a:lnTo>
                  <a:lnTo>
                    <a:pt x="5434309" y="295280"/>
                  </a:lnTo>
                  <a:lnTo>
                    <a:pt x="5434309" y="5117895"/>
                  </a:lnTo>
                  <a:lnTo>
                    <a:pt x="5430631" y="5164364"/>
                  </a:lnTo>
                  <a:lnTo>
                    <a:pt x="5419815" y="5209270"/>
                  </a:lnTo>
                  <a:lnTo>
                    <a:pt x="5402190" y="5251821"/>
                  </a:lnTo>
                  <a:lnTo>
                    <a:pt x="5378084" y="5291222"/>
                  </a:lnTo>
                  <a:lnTo>
                    <a:pt x="5347827" y="5326682"/>
                  </a:lnTo>
                  <a:lnTo>
                    <a:pt x="5312367" y="5356940"/>
                  </a:lnTo>
                  <a:lnTo>
                    <a:pt x="5272965" y="5381045"/>
                  </a:lnTo>
                  <a:lnTo>
                    <a:pt x="5230415" y="5398670"/>
                  </a:lnTo>
                  <a:lnTo>
                    <a:pt x="5185508" y="5409486"/>
                  </a:lnTo>
                  <a:lnTo>
                    <a:pt x="5176503" y="5410199"/>
                  </a:lnTo>
                </a:path>
              </a:pathLst>
            </a:custGeom>
            <a:ln w="571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0025" y="1506638"/>
              <a:ext cx="7724774" cy="772477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602832" y="3733311"/>
              <a:ext cx="828675" cy="807085"/>
            </a:xfrm>
            <a:custGeom>
              <a:avLst/>
              <a:gdLst/>
              <a:ahLst/>
              <a:cxnLst/>
              <a:rect l="l" t="t" r="r" b="b"/>
              <a:pathLst>
                <a:path w="828675" h="807085">
                  <a:moveTo>
                    <a:pt x="469094" y="806596"/>
                  </a:moveTo>
                  <a:lnTo>
                    <a:pt x="509404" y="799710"/>
                  </a:lnTo>
                  <a:lnTo>
                    <a:pt x="554144" y="786790"/>
                  </a:lnTo>
                  <a:lnTo>
                    <a:pt x="596626" y="769228"/>
                  </a:lnTo>
                  <a:lnTo>
                    <a:pt x="636537" y="747329"/>
                  </a:lnTo>
                  <a:lnTo>
                    <a:pt x="673567" y="721398"/>
                  </a:lnTo>
                  <a:lnTo>
                    <a:pt x="707405" y="691737"/>
                  </a:lnTo>
                  <a:lnTo>
                    <a:pt x="737740" y="658650"/>
                  </a:lnTo>
                  <a:lnTo>
                    <a:pt x="764262" y="622443"/>
                  </a:lnTo>
                  <a:lnTo>
                    <a:pt x="786658" y="583419"/>
                  </a:lnTo>
                  <a:lnTo>
                    <a:pt x="804619" y="541881"/>
                  </a:lnTo>
                  <a:lnTo>
                    <a:pt x="817833" y="498135"/>
                  </a:lnTo>
                  <a:lnTo>
                    <a:pt x="825989" y="452483"/>
                  </a:lnTo>
                  <a:lnTo>
                    <a:pt x="828105" y="416623"/>
                  </a:lnTo>
                </a:path>
                <a:path w="828675" h="807085">
                  <a:moveTo>
                    <a:pt x="828105" y="393838"/>
                  </a:moveTo>
                  <a:lnTo>
                    <a:pt x="817833" y="312326"/>
                  </a:lnTo>
                  <a:lnTo>
                    <a:pt x="804619" y="268580"/>
                  </a:lnTo>
                  <a:lnTo>
                    <a:pt x="786658" y="227042"/>
                  </a:lnTo>
                  <a:lnTo>
                    <a:pt x="764262" y="188018"/>
                  </a:lnTo>
                  <a:lnTo>
                    <a:pt x="737740" y="151810"/>
                  </a:lnTo>
                  <a:lnTo>
                    <a:pt x="707405" y="118724"/>
                  </a:lnTo>
                  <a:lnTo>
                    <a:pt x="673567" y="89063"/>
                  </a:lnTo>
                  <a:lnTo>
                    <a:pt x="636537" y="63131"/>
                  </a:lnTo>
                  <a:lnTo>
                    <a:pt x="596626" y="41233"/>
                  </a:lnTo>
                  <a:lnTo>
                    <a:pt x="554144" y="23671"/>
                  </a:lnTo>
                  <a:lnTo>
                    <a:pt x="509404" y="10751"/>
                  </a:lnTo>
                  <a:lnTo>
                    <a:pt x="462715" y="2775"/>
                  </a:lnTo>
                  <a:lnTo>
                    <a:pt x="414391" y="0"/>
                  </a:lnTo>
                  <a:lnTo>
                    <a:pt x="366062" y="2775"/>
                  </a:lnTo>
                  <a:lnTo>
                    <a:pt x="319373" y="10751"/>
                  </a:lnTo>
                  <a:lnTo>
                    <a:pt x="274632" y="23671"/>
                  </a:lnTo>
                  <a:lnTo>
                    <a:pt x="232151" y="41233"/>
                  </a:lnTo>
                  <a:lnTo>
                    <a:pt x="192239" y="63131"/>
                  </a:lnTo>
                  <a:lnTo>
                    <a:pt x="155209" y="89063"/>
                  </a:lnTo>
                  <a:lnTo>
                    <a:pt x="121371" y="118724"/>
                  </a:lnTo>
                  <a:lnTo>
                    <a:pt x="91036" y="151810"/>
                  </a:lnTo>
                  <a:lnTo>
                    <a:pt x="64515" y="188018"/>
                  </a:lnTo>
                  <a:lnTo>
                    <a:pt x="42118" y="227042"/>
                  </a:lnTo>
                  <a:lnTo>
                    <a:pt x="24158" y="268580"/>
                  </a:lnTo>
                  <a:lnTo>
                    <a:pt x="10944" y="312326"/>
                  </a:lnTo>
                  <a:lnTo>
                    <a:pt x="2787" y="357978"/>
                  </a:lnTo>
                  <a:lnTo>
                    <a:pt x="0" y="405230"/>
                  </a:lnTo>
                  <a:lnTo>
                    <a:pt x="2787" y="452483"/>
                  </a:lnTo>
                  <a:lnTo>
                    <a:pt x="10944" y="498135"/>
                  </a:lnTo>
                  <a:lnTo>
                    <a:pt x="24158" y="541881"/>
                  </a:lnTo>
                  <a:lnTo>
                    <a:pt x="42118" y="583419"/>
                  </a:lnTo>
                  <a:lnTo>
                    <a:pt x="64515" y="622443"/>
                  </a:lnTo>
                  <a:lnTo>
                    <a:pt x="91036" y="658650"/>
                  </a:lnTo>
                  <a:lnTo>
                    <a:pt x="121371" y="691737"/>
                  </a:lnTo>
                  <a:lnTo>
                    <a:pt x="155209" y="721398"/>
                  </a:lnTo>
                  <a:lnTo>
                    <a:pt x="192239" y="747329"/>
                  </a:lnTo>
                  <a:lnTo>
                    <a:pt x="232151" y="769228"/>
                  </a:lnTo>
                  <a:lnTo>
                    <a:pt x="274632" y="786790"/>
                  </a:lnTo>
                  <a:lnTo>
                    <a:pt x="319373" y="799710"/>
                  </a:lnTo>
                  <a:lnTo>
                    <a:pt x="359683" y="806596"/>
                  </a:lnTo>
                </a:path>
              </a:pathLst>
            </a:custGeom>
            <a:ln w="76200">
              <a:solidFill>
                <a:srgbClr val="525C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558793" y="3733207"/>
            <a:ext cx="4733925" cy="39751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400" b="1" dirty="0">
                <a:solidFill>
                  <a:srgbClr val="FFFFFF"/>
                </a:solidFill>
                <a:latin typeface="Trebuchet MS"/>
                <a:cs typeface="Trebuchet MS"/>
              </a:rPr>
              <a:t>Designation</a:t>
            </a:r>
            <a:r>
              <a:rPr sz="2400" b="1" spc="-2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70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2400" b="1" spc="-2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15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b="1" spc="-24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FFFFFF"/>
                </a:solidFill>
                <a:latin typeface="Trebuchet MS"/>
                <a:cs typeface="Trebuchet MS"/>
              </a:rPr>
              <a:t>Queer</a:t>
            </a:r>
            <a:r>
              <a:rPr sz="2400" b="1" spc="-2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Trebuchet MS"/>
                <a:cs typeface="Trebuchet MS"/>
              </a:rPr>
              <a:t>Champion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58793" y="4104682"/>
            <a:ext cx="8146415" cy="768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1600"/>
              </a:lnSpc>
              <a:spcBef>
                <a:spcPts val="90"/>
              </a:spcBef>
            </a:pP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Person</a:t>
            </a:r>
            <a:r>
              <a:rPr sz="24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0" dirty="0">
                <a:solidFill>
                  <a:srgbClr val="FFFFFF"/>
                </a:solidFill>
                <a:latin typeface="Trebuchet MS"/>
                <a:cs typeface="Trebuchet MS"/>
              </a:rPr>
              <a:t>responsible</a:t>
            </a:r>
            <a:r>
              <a:rPr sz="24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for</a:t>
            </a:r>
            <a:r>
              <a:rPr sz="24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00" dirty="0">
                <a:solidFill>
                  <a:srgbClr val="FFFFFF"/>
                </a:solidFill>
                <a:latin typeface="Trebuchet MS"/>
                <a:cs typeface="Trebuchet MS"/>
              </a:rPr>
              <a:t>leading</a:t>
            </a:r>
            <a:r>
              <a:rPr sz="24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30" dirty="0">
                <a:solidFill>
                  <a:srgbClr val="FFFFFF"/>
                </a:solidFill>
                <a:latin typeface="Trebuchet MS"/>
                <a:cs typeface="Trebuchet MS"/>
              </a:rPr>
              <a:t>LGBTQ+</a:t>
            </a:r>
            <a:r>
              <a:rPr sz="2400" spc="-25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35" dirty="0">
                <a:solidFill>
                  <a:srgbClr val="FFFFFF"/>
                </a:solidFill>
                <a:latin typeface="Trebuchet MS"/>
                <a:cs typeface="Trebuchet MS"/>
              </a:rPr>
              <a:t>engagement</a:t>
            </a:r>
            <a:r>
              <a:rPr sz="2400" spc="-13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20" dirty="0">
                <a:solidFill>
                  <a:srgbClr val="FFFFFF"/>
                </a:solidFill>
                <a:latin typeface="Trebuchet MS"/>
                <a:cs typeface="Trebuchet MS"/>
              </a:rPr>
              <a:t>within</a:t>
            </a:r>
            <a:r>
              <a:rPr sz="24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Trebuchet MS"/>
                <a:cs typeface="Trebuchet MS"/>
              </a:rPr>
              <a:t>the </a:t>
            </a: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organization.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558793" y="5178779"/>
            <a:ext cx="7605395" cy="114046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400" b="1" spc="195" dirty="0">
                <a:solidFill>
                  <a:srgbClr val="FFFFFF"/>
                </a:solidFill>
                <a:latin typeface="Trebuchet MS"/>
                <a:cs typeface="Trebuchet MS"/>
              </a:rPr>
              <a:t>100%</a:t>
            </a:r>
            <a:r>
              <a:rPr sz="2400" b="1" spc="-1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FFFFFF"/>
                </a:solidFill>
                <a:latin typeface="Trebuchet MS"/>
                <a:cs typeface="Trebuchet MS"/>
              </a:rPr>
              <a:t>team</a:t>
            </a:r>
            <a:r>
              <a:rPr sz="2400" b="1" spc="-17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Trebuchet MS"/>
                <a:cs typeface="Trebuchet MS"/>
              </a:rPr>
              <a:t>awareness</a:t>
            </a:r>
            <a:endParaRPr sz="2400">
              <a:latin typeface="Trebuchet MS"/>
              <a:cs typeface="Trebuchet MS"/>
            </a:endParaRPr>
          </a:p>
          <a:p>
            <a:pPr marL="12700" marR="5080">
              <a:lnSpc>
                <a:spcPts val="2930"/>
              </a:lnSpc>
              <a:spcBef>
                <a:spcPts val="95"/>
              </a:spcBef>
            </a:pP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Mandatory</a:t>
            </a: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65" dirty="0">
                <a:solidFill>
                  <a:srgbClr val="FFFFFF"/>
                </a:solidFill>
                <a:latin typeface="Trebuchet MS"/>
                <a:cs typeface="Trebuchet MS"/>
              </a:rPr>
              <a:t>training</a:t>
            </a: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for</a:t>
            </a:r>
            <a:r>
              <a:rPr sz="24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85" dirty="0">
                <a:solidFill>
                  <a:srgbClr val="FFFFFF"/>
                </a:solidFill>
                <a:latin typeface="Trebuchet MS"/>
                <a:cs typeface="Trebuchet MS"/>
              </a:rPr>
              <a:t>all</a:t>
            </a: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50" dirty="0">
                <a:solidFill>
                  <a:srgbClr val="FFFFFF"/>
                </a:solidFill>
                <a:latin typeface="Trebuchet MS"/>
                <a:cs typeface="Trebuchet MS"/>
              </a:rPr>
              <a:t>staff</a:t>
            </a:r>
            <a:r>
              <a:rPr sz="24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35" dirty="0">
                <a:solidFill>
                  <a:srgbClr val="FFFFFF"/>
                </a:solidFill>
                <a:latin typeface="Trebuchet MS"/>
                <a:cs typeface="Trebuchet MS"/>
              </a:rPr>
              <a:t>through</a:t>
            </a: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60" dirty="0">
                <a:solidFill>
                  <a:srgbClr val="FFFFFF"/>
                </a:solidFill>
                <a:latin typeface="Trebuchet MS"/>
                <a:cs typeface="Trebuchet MS"/>
              </a:rPr>
              <a:t>Hospitality</a:t>
            </a: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35" dirty="0">
                <a:solidFill>
                  <a:srgbClr val="FFFFFF"/>
                </a:solidFill>
                <a:latin typeface="Trebuchet MS"/>
                <a:cs typeface="Trebuchet MS"/>
              </a:rPr>
              <a:t>Meets </a:t>
            </a: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Diversity.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58793" y="6643729"/>
            <a:ext cx="7022465" cy="768985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400" b="1" dirty="0">
                <a:solidFill>
                  <a:srgbClr val="FFFFFF"/>
                </a:solidFill>
                <a:latin typeface="Trebuchet MS"/>
                <a:cs typeface="Trebuchet MS"/>
              </a:rPr>
              <a:t>Non-</a:t>
            </a:r>
            <a:r>
              <a:rPr sz="2400" b="1" spc="-35" dirty="0">
                <a:solidFill>
                  <a:srgbClr val="FFFFFF"/>
                </a:solidFill>
                <a:latin typeface="Trebuchet MS"/>
                <a:cs typeface="Trebuchet MS"/>
              </a:rPr>
              <a:t>discrimination</a:t>
            </a:r>
            <a:r>
              <a:rPr sz="2400" b="1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Trebuchet MS"/>
                <a:cs typeface="Trebuchet MS"/>
              </a:rPr>
              <a:t>policy</a:t>
            </a:r>
            <a:endParaRPr sz="24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2400" spc="-95" dirty="0">
                <a:solidFill>
                  <a:srgbClr val="FFFFFF"/>
                </a:solidFill>
                <a:latin typeface="Trebuchet MS"/>
                <a:cs typeface="Trebuchet MS"/>
              </a:rPr>
              <a:t>Implementation</a:t>
            </a:r>
            <a:r>
              <a:rPr sz="24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of</a:t>
            </a: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50" dirty="0">
                <a:solidFill>
                  <a:srgbClr val="FFFFFF"/>
                </a:solidFill>
                <a:latin typeface="Trebuchet MS"/>
                <a:cs typeface="Trebuchet MS"/>
              </a:rPr>
              <a:t>a</a:t>
            </a: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50" dirty="0">
                <a:solidFill>
                  <a:srgbClr val="FFFFFF"/>
                </a:solidFill>
                <a:latin typeface="Trebuchet MS"/>
                <a:cs typeface="Trebuchet MS"/>
              </a:rPr>
              <a:t>clear</a:t>
            </a: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05" dirty="0">
                <a:solidFill>
                  <a:srgbClr val="FFFFFF"/>
                </a:solidFill>
                <a:latin typeface="Trebuchet MS"/>
                <a:cs typeface="Trebuchet MS"/>
              </a:rPr>
              <a:t>internal</a:t>
            </a: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40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2400" spc="-1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85" dirty="0">
                <a:solidFill>
                  <a:srgbClr val="FFFFFF"/>
                </a:solidFill>
                <a:latin typeface="Trebuchet MS"/>
                <a:cs typeface="Trebuchet MS"/>
              </a:rPr>
              <a:t>external</a:t>
            </a: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80" dirty="0">
                <a:solidFill>
                  <a:srgbClr val="FFFFFF"/>
                </a:solidFill>
                <a:latin typeface="Trebuchet MS"/>
                <a:cs typeface="Trebuchet MS"/>
              </a:rPr>
              <a:t>policy.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558793" y="7855579"/>
            <a:ext cx="8141334" cy="114046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2400" b="1" spc="-15" dirty="0">
                <a:solidFill>
                  <a:srgbClr val="FFFFFF"/>
                </a:solidFill>
                <a:latin typeface="Trebuchet MS"/>
                <a:cs typeface="Trebuchet MS"/>
              </a:rPr>
              <a:t>Audit</a:t>
            </a:r>
            <a:r>
              <a:rPr sz="2400" b="1" spc="-2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2400" b="1" spc="-26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Trebuchet MS"/>
                <a:cs typeface="Trebuchet MS"/>
              </a:rPr>
              <a:t>evaluation</a:t>
            </a:r>
            <a:endParaRPr sz="2400">
              <a:latin typeface="Trebuchet MS"/>
              <a:cs typeface="Trebuchet MS"/>
            </a:endParaRPr>
          </a:p>
          <a:p>
            <a:pPr marL="12700" marR="5080">
              <a:lnSpc>
                <a:spcPts val="2920"/>
              </a:lnSpc>
              <a:spcBef>
                <a:spcPts val="105"/>
              </a:spcBef>
            </a:pP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Passing</a:t>
            </a:r>
            <a:r>
              <a:rPr sz="24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65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85" dirty="0">
                <a:solidFill>
                  <a:srgbClr val="FFFFFF"/>
                </a:solidFill>
                <a:latin typeface="Trebuchet MS"/>
                <a:cs typeface="Trebuchet MS"/>
              </a:rPr>
              <a:t>audit</a:t>
            </a:r>
            <a:r>
              <a:rPr sz="24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dirty="0">
                <a:solidFill>
                  <a:srgbClr val="FFFFFF"/>
                </a:solidFill>
                <a:latin typeface="Trebuchet MS"/>
                <a:cs typeface="Trebuchet MS"/>
              </a:rPr>
              <a:t>process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40" dirty="0">
                <a:solidFill>
                  <a:srgbClr val="FFFFFF"/>
                </a:solidFill>
                <a:latin typeface="Trebuchet MS"/>
                <a:cs typeface="Trebuchet MS"/>
              </a:rPr>
              <a:t>and</a:t>
            </a:r>
            <a:r>
              <a:rPr sz="24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90" dirty="0">
                <a:solidFill>
                  <a:srgbClr val="FFFFFF"/>
                </a:solidFill>
                <a:latin typeface="Trebuchet MS"/>
                <a:cs typeface="Trebuchet MS"/>
              </a:rPr>
              <a:t>achieving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65" dirty="0">
                <a:solidFill>
                  <a:srgbClr val="FFFFFF"/>
                </a:solidFill>
                <a:latin typeface="Trebuchet MS"/>
                <a:cs typeface="Trebuchet MS"/>
              </a:rPr>
              <a:t>the</a:t>
            </a:r>
            <a:r>
              <a:rPr sz="2400" spc="-1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25" dirty="0">
                <a:solidFill>
                  <a:srgbClr val="FFFFFF"/>
                </a:solidFill>
                <a:latin typeface="Trebuchet MS"/>
                <a:cs typeface="Trebuchet MS"/>
              </a:rPr>
              <a:t>minimum</a:t>
            </a:r>
            <a:r>
              <a:rPr sz="24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rebuchet MS"/>
                <a:cs typeface="Trebuchet MS"/>
              </a:rPr>
              <a:t>required score.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12346" y="3843822"/>
            <a:ext cx="194310" cy="537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350" b="1" spc="-865" dirty="0">
                <a:solidFill>
                  <a:srgbClr val="FFFFFF"/>
                </a:solidFill>
                <a:latin typeface="Tahoma"/>
                <a:cs typeface="Tahoma"/>
              </a:rPr>
              <a:t>1</a:t>
            </a:r>
            <a:endParaRPr sz="3350">
              <a:latin typeface="Tahoma"/>
              <a:cs typeface="Tahom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602832" y="5225101"/>
            <a:ext cx="828675" cy="807085"/>
          </a:xfrm>
          <a:custGeom>
            <a:avLst/>
            <a:gdLst/>
            <a:ahLst/>
            <a:cxnLst/>
            <a:rect l="l" t="t" r="r" b="b"/>
            <a:pathLst>
              <a:path w="828675" h="807085">
                <a:moveTo>
                  <a:pt x="469094" y="806596"/>
                </a:moveTo>
                <a:lnTo>
                  <a:pt x="509404" y="799710"/>
                </a:lnTo>
                <a:lnTo>
                  <a:pt x="554144" y="786790"/>
                </a:lnTo>
                <a:lnTo>
                  <a:pt x="596626" y="769228"/>
                </a:lnTo>
                <a:lnTo>
                  <a:pt x="636537" y="747329"/>
                </a:lnTo>
                <a:lnTo>
                  <a:pt x="673567" y="721398"/>
                </a:lnTo>
                <a:lnTo>
                  <a:pt x="707405" y="691737"/>
                </a:lnTo>
                <a:lnTo>
                  <a:pt x="737740" y="658650"/>
                </a:lnTo>
                <a:lnTo>
                  <a:pt x="764262" y="622443"/>
                </a:lnTo>
                <a:lnTo>
                  <a:pt x="786658" y="583419"/>
                </a:lnTo>
                <a:lnTo>
                  <a:pt x="804619" y="541881"/>
                </a:lnTo>
                <a:lnTo>
                  <a:pt x="817833" y="498135"/>
                </a:lnTo>
                <a:lnTo>
                  <a:pt x="825989" y="452483"/>
                </a:lnTo>
                <a:lnTo>
                  <a:pt x="828105" y="416623"/>
                </a:lnTo>
              </a:path>
              <a:path w="828675" h="807085">
                <a:moveTo>
                  <a:pt x="828105" y="393838"/>
                </a:moveTo>
                <a:lnTo>
                  <a:pt x="817833" y="312326"/>
                </a:lnTo>
                <a:lnTo>
                  <a:pt x="804619" y="268580"/>
                </a:lnTo>
                <a:lnTo>
                  <a:pt x="786658" y="227042"/>
                </a:lnTo>
                <a:lnTo>
                  <a:pt x="764262" y="188018"/>
                </a:lnTo>
                <a:lnTo>
                  <a:pt x="737740" y="151810"/>
                </a:lnTo>
                <a:lnTo>
                  <a:pt x="707405" y="118724"/>
                </a:lnTo>
                <a:lnTo>
                  <a:pt x="673567" y="89063"/>
                </a:lnTo>
                <a:lnTo>
                  <a:pt x="636537" y="63131"/>
                </a:lnTo>
                <a:lnTo>
                  <a:pt x="596626" y="41233"/>
                </a:lnTo>
                <a:lnTo>
                  <a:pt x="554144" y="23671"/>
                </a:lnTo>
                <a:lnTo>
                  <a:pt x="509404" y="10751"/>
                </a:lnTo>
                <a:lnTo>
                  <a:pt x="462715" y="2775"/>
                </a:lnTo>
                <a:lnTo>
                  <a:pt x="414391" y="0"/>
                </a:lnTo>
                <a:lnTo>
                  <a:pt x="366062" y="2775"/>
                </a:lnTo>
                <a:lnTo>
                  <a:pt x="319373" y="10751"/>
                </a:lnTo>
                <a:lnTo>
                  <a:pt x="274632" y="23671"/>
                </a:lnTo>
                <a:lnTo>
                  <a:pt x="232151" y="41233"/>
                </a:lnTo>
                <a:lnTo>
                  <a:pt x="192239" y="63131"/>
                </a:lnTo>
                <a:lnTo>
                  <a:pt x="155209" y="89063"/>
                </a:lnTo>
                <a:lnTo>
                  <a:pt x="121371" y="118724"/>
                </a:lnTo>
                <a:lnTo>
                  <a:pt x="91036" y="151810"/>
                </a:lnTo>
                <a:lnTo>
                  <a:pt x="64515" y="188018"/>
                </a:lnTo>
                <a:lnTo>
                  <a:pt x="42118" y="227042"/>
                </a:lnTo>
                <a:lnTo>
                  <a:pt x="24158" y="268580"/>
                </a:lnTo>
                <a:lnTo>
                  <a:pt x="10944" y="312326"/>
                </a:lnTo>
                <a:lnTo>
                  <a:pt x="2787" y="357978"/>
                </a:lnTo>
                <a:lnTo>
                  <a:pt x="0" y="405230"/>
                </a:lnTo>
                <a:lnTo>
                  <a:pt x="2787" y="452483"/>
                </a:lnTo>
                <a:lnTo>
                  <a:pt x="10944" y="498135"/>
                </a:lnTo>
                <a:lnTo>
                  <a:pt x="24158" y="541881"/>
                </a:lnTo>
                <a:lnTo>
                  <a:pt x="42118" y="583419"/>
                </a:lnTo>
                <a:lnTo>
                  <a:pt x="64515" y="622443"/>
                </a:lnTo>
                <a:lnTo>
                  <a:pt x="91036" y="658650"/>
                </a:lnTo>
                <a:lnTo>
                  <a:pt x="121371" y="691737"/>
                </a:lnTo>
                <a:lnTo>
                  <a:pt x="155209" y="721398"/>
                </a:lnTo>
                <a:lnTo>
                  <a:pt x="192239" y="747329"/>
                </a:lnTo>
                <a:lnTo>
                  <a:pt x="232151" y="769228"/>
                </a:lnTo>
                <a:lnTo>
                  <a:pt x="274632" y="786790"/>
                </a:lnTo>
                <a:lnTo>
                  <a:pt x="319373" y="799710"/>
                </a:lnTo>
                <a:lnTo>
                  <a:pt x="359683" y="806596"/>
                </a:lnTo>
              </a:path>
            </a:pathLst>
          </a:custGeom>
          <a:ln w="76200">
            <a:solidFill>
              <a:srgbClr val="525C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893296" y="5335613"/>
            <a:ext cx="279400" cy="537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350" b="1" spc="-95" dirty="0">
                <a:solidFill>
                  <a:srgbClr val="FFFFFF"/>
                </a:solidFill>
                <a:latin typeface="Tahoma"/>
                <a:cs typeface="Tahoma"/>
              </a:rPr>
              <a:t>2</a:t>
            </a:r>
            <a:endParaRPr sz="3350">
              <a:latin typeface="Tahoma"/>
              <a:cs typeface="Tahom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602832" y="6607106"/>
            <a:ext cx="828675" cy="807085"/>
          </a:xfrm>
          <a:custGeom>
            <a:avLst/>
            <a:gdLst/>
            <a:ahLst/>
            <a:cxnLst/>
            <a:rect l="l" t="t" r="r" b="b"/>
            <a:pathLst>
              <a:path w="828675" h="807084">
                <a:moveTo>
                  <a:pt x="469094" y="806596"/>
                </a:moveTo>
                <a:lnTo>
                  <a:pt x="509404" y="799710"/>
                </a:lnTo>
                <a:lnTo>
                  <a:pt x="554144" y="786790"/>
                </a:lnTo>
                <a:lnTo>
                  <a:pt x="596626" y="769228"/>
                </a:lnTo>
                <a:lnTo>
                  <a:pt x="636537" y="747329"/>
                </a:lnTo>
                <a:lnTo>
                  <a:pt x="673567" y="721398"/>
                </a:lnTo>
                <a:lnTo>
                  <a:pt x="707405" y="691737"/>
                </a:lnTo>
                <a:lnTo>
                  <a:pt x="737740" y="658650"/>
                </a:lnTo>
                <a:lnTo>
                  <a:pt x="764262" y="622443"/>
                </a:lnTo>
                <a:lnTo>
                  <a:pt x="786658" y="583419"/>
                </a:lnTo>
                <a:lnTo>
                  <a:pt x="804619" y="541881"/>
                </a:lnTo>
                <a:lnTo>
                  <a:pt x="817833" y="498135"/>
                </a:lnTo>
                <a:lnTo>
                  <a:pt x="825989" y="452483"/>
                </a:lnTo>
                <a:lnTo>
                  <a:pt x="828105" y="416623"/>
                </a:lnTo>
              </a:path>
              <a:path w="828675" h="807084">
                <a:moveTo>
                  <a:pt x="828105" y="393838"/>
                </a:moveTo>
                <a:lnTo>
                  <a:pt x="817833" y="312326"/>
                </a:lnTo>
                <a:lnTo>
                  <a:pt x="804619" y="268580"/>
                </a:lnTo>
                <a:lnTo>
                  <a:pt x="786658" y="227042"/>
                </a:lnTo>
                <a:lnTo>
                  <a:pt x="764262" y="188018"/>
                </a:lnTo>
                <a:lnTo>
                  <a:pt x="737740" y="151810"/>
                </a:lnTo>
                <a:lnTo>
                  <a:pt x="707405" y="118724"/>
                </a:lnTo>
                <a:lnTo>
                  <a:pt x="673567" y="89063"/>
                </a:lnTo>
                <a:lnTo>
                  <a:pt x="636537" y="63131"/>
                </a:lnTo>
                <a:lnTo>
                  <a:pt x="596626" y="41233"/>
                </a:lnTo>
                <a:lnTo>
                  <a:pt x="554144" y="23671"/>
                </a:lnTo>
                <a:lnTo>
                  <a:pt x="509404" y="10751"/>
                </a:lnTo>
                <a:lnTo>
                  <a:pt x="462715" y="2775"/>
                </a:lnTo>
                <a:lnTo>
                  <a:pt x="414391" y="0"/>
                </a:lnTo>
                <a:lnTo>
                  <a:pt x="366062" y="2775"/>
                </a:lnTo>
                <a:lnTo>
                  <a:pt x="319373" y="10751"/>
                </a:lnTo>
                <a:lnTo>
                  <a:pt x="274632" y="23671"/>
                </a:lnTo>
                <a:lnTo>
                  <a:pt x="232151" y="41233"/>
                </a:lnTo>
                <a:lnTo>
                  <a:pt x="192239" y="63131"/>
                </a:lnTo>
                <a:lnTo>
                  <a:pt x="155209" y="89063"/>
                </a:lnTo>
                <a:lnTo>
                  <a:pt x="121371" y="118724"/>
                </a:lnTo>
                <a:lnTo>
                  <a:pt x="91036" y="151810"/>
                </a:lnTo>
                <a:lnTo>
                  <a:pt x="64515" y="188018"/>
                </a:lnTo>
                <a:lnTo>
                  <a:pt x="42118" y="227042"/>
                </a:lnTo>
                <a:lnTo>
                  <a:pt x="24158" y="268580"/>
                </a:lnTo>
                <a:lnTo>
                  <a:pt x="10944" y="312326"/>
                </a:lnTo>
                <a:lnTo>
                  <a:pt x="2787" y="357978"/>
                </a:lnTo>
                <a:lnTo>
                  <a:pt x="0" y="405230"/>
                </a:lnTo>
                <a:lnTo>
                  <a:pt x="2787" y="452483"/>
                </a:lnTo>
                <a:lnTo>
                  <a:pt x="10944" y="498135"/>
                </a:lnTo>
                <a:lnTo>
                  <a:pt x="24158" y="541881"/>
                </a:lnTo>
                <a:lnTo>
                  <a:pt x="42118" y="583419"/>
                </a:lnTo>
                <a:lnTo>
                  <a:pt x="64515" y="622443"/>
                </a:lnTo>
                <a:lnTo>
                  <a:pt x="91036" y="658650"/>
                </a:lnTo>
                <a:lnTo>
                  <a:pt x="121371" y="691737"/>
                </a:lnTo>
                <a:lnTo>
                  <a:pt x="155209" y="721398"/>
                </a:lnTo>
                <a:lnTo>
                  <a:pt x="192239" y="747329"/>
                </a:lnTo>
                <a:lnTo>
                  <a:pt x="232151" y="769228"/>
                </a:lnTo>
                <a:lnTo>
                  <a:pt x="274632" y="786790"/>
                </a:lnTo>
                <a:lnTo>
                  <a:pt x="319373" y="799710"/>
                </a:lnTo>
                <a:lnTo>
                  <a:pt x="359683" y="806596"/>
                </a:lnTo>
              </a:path>
            </a:pathLst>
          </a:custGeom>
          <a:ln w="76200">
            <a:solidFill>
              <a:srgbClr val="525C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7893296" y="6717617"/>
            <a:ext cx="283210" cy="537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350" b="1" spc="-65" dirty="0">
                <a:solidFill>
                  <a:srgbClr val="FFFFFF"/>
                </a:solidFill>
                <a:latin typeface="Tahoma"/>
                <a:cs typeface="Tahoma"/>
              </a:rPr>
              <a:t>3</a:t>
            </a:r>
            <a:endParaRPr sz="335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602832" y="7854703"/>
            <a:ext cx="828675" cy="807085"/>
          </a:xfrm>
          <a:custGeom>
            <a:avLst/>
            <a:gdLst/>
            <a:ahLst/>
            <a:cxnLst/>
            <a:rect l="l" t="t" r="r" b="b"/>
            <a:pathLst>
              <a:path w="828675" h="807084">
                <a:moveTo>
                  <a:pt x="469094" y="806596"/>
                </a:moveTo>
                <a:lnTo>
                  <a:pt x="509404" y="799710"/>
                </a:lnTo>
                <a:lnTo>
                  <a:pt x="554144" y="786790"/>
                </a:lnTo>
                <a:lnTo>
                  <a:pt x="596626" y="769228"/>
                </a:lnTo>
                <a:lnTo>
                  <a:pt x="636537" y="747329"/>
                </a:lnTo>
                <a:lnTo>
                  <a:pt x="673567" y="721398"/>
                </a:lnTo>
                <a:lnTo>
                  <a:pt x="707405" y="691737"/>
                </a:lnTo>
                <a:lnTo>
                  <a:pt x="737740" y="658650"/>
                </a:lnTo>
                <a:lnTo>
                  <a:pt x="764262" y="622443"/>
                </a:lnTo>
                <a:lnTo>
                  <a:pt x="786658" y="583419"/>
                </a:lnTo>
                <a:lnTo>
                  <a:pt x="804619" y="541881"/>
                </a:lnTo>
                <a:lnTo>
                  <a:pt x="817833" y="498135"/>
                </a:lnTo>
                <a:lnTo>
                  <a:pt x="825989" y="452483"/>
                </a:lnTo>
                <a:lnTo>
                  <a:pt x="828105" y="416623"/>
                </a:lnTo>
              </a:path>
              <a:path w="828675" h="807084">
                <a:moveTo>
                  <a:pt x="828105" y="393838"/>
                </a:moveTo>
                <a:lnTo>
                  <a:pt x="817833" y="312326"/>
                </a:lnTo>
                <a:lnTo>
                  <a:pt x="804619" y="268580"/>
                </a:lnTo>
                <a:lnTo>
                  <a:pt x="786658" y="227042"/>
                </a:lnTo>
                <a:lnTo>
                  <a:pt x="764262" y="188018"/>
                </a:lnTo>
                <a:lnTo>
                  <a:pt x="737740" y="151810"/>
                </a:lnTo>
                <a:lnTo>
                  <a:pt x="707405" y="118724"/>
                </a:lnTo>
                <a:lnTo>
                  <a:pt x="673567" y="89063"/>
                </a:lnTo>
                <a:lnTo>
                  <a:pt x="636537" y="63131"/>
                </a:lnTo>
                <a:lnTo>
                  <a:pt x="596626" y="41233"/>
                </a:lnTo>
                <a:lnTo>
                  <a:pt x="554144" y="23671"/>
                </a:lnTo>
                <a:lnTo>
                  <a:pt x="509404" y="10751"/>
                </a:lnTo>
                <a:lnTo>
                  <a:pt x="462715" y="2775"/>
                </a:lnTo>
                <a:lnTo>
                  <a:pt x="414391" y="0"/>
                </a:lnTo>
                <a:lnTo>
                  <a:pt x="366062" y="2775"/>
                </a:lnTo>
                <a:lnTo>
                  <a:pt x="319373" y="10751"/>
                </a:lnTo>
                <a:lnTo>
                  <a:pt x="274632" y="23671"/>
                </a:lnTo>
                <a:lnTo>
                  <a:pt x="232151" y="41233"/>
                </a:lnTo>
                <a:lnTo>
                  <a:pt x="192239" y="63131"/>
                </a:lnTo>
                <a:lnTo>
                  <a:pt x="155209" y="89063"/>
                </a:lnTo>
                <a:lnTo>
                  <a:pt x="121371" y="118724"/>
                </a:lnTo>
                <a:lnTo>
                  <a:pt x="91036" y="151810"/>
                </a:lnTo>
                <a:lnTo>
                  <a:pt x="64515" y="188018"/>
                </a:lnTo>
                <a:lnTo>
                  <a:pt x="42118" y="227042"/>
                </a:lnTo>
                <a:lnTo>
                  <a:pt x="24158" y="268580"/>
                </a:lnTo>
                <a:lnTo>
                  <a:pt x="10944" y="312326"/>
                </a:lnTo>
                <a:lnTo>
                  <a:pt x="2787" y="357978"/>
                </a:lnTo>
                <a:lnTo>
                  <a:pt x="0" y="405230"/>
                </a:lnTo>
                <a:lnTo>
                  <a:pt x="2787" y="452483"/>
                </a:lnTo>
                <a:lnTo>
                  <a:pt x="10944" y="498135"/>
                </a:lnTo>
                <a:lnTo>
                  <a:pt x="24158" y="541881"/>
                </a:lnTo>
                <a:lnTo>
                  <a:pt x="42118" y="583419"/>
                </a:lnTo>
                <a:lnTo>
                  <a:pt x="64515" y="622443"/>
                </a:lnTo>
                <a:lnTo>
                  <a:pt x="91036" y="658650"/>
                </a:lnTo>
                <a:lnTo>
                  <a:pt x="121371" y="691737"/>
                </a:lnTo>
                <a:lnTo>
                  <a:pt x="155209" y="721398"/>
                </a:lnTo>
                <a:lnTo>
                  <a:pt x="192239" y="747329"/>
                </a:lnTo>
                <a:lnTo>
                  <a:pt x="232151" y="769228"/>
                </a:lnTo>
                <a:lnTo>
                  <a:pt x="274632" y="786790"/>
                </a:lnTo>
                <a:lnTo>
                  <a:pt x="319373" y="799710"/>
                </a:lnTo>
                <a:lnTo>
                  <a:pt x="359683" y="806596"/>
                </a:lnTo>
              </a:path>
            </a:pathLst>
          </a:custGeom>
          <a:ln w="76200">
            <a:solidFill>
              <a:srgbClr val="525C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7893296" y="7965213"/>
            <a:ext cx="285750" cy="5372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350" b="1" spc="-50" dirty="0">
                <a:solidFill>
                  <a:srgbClr val="FFFFFF"/>
                </a:solidFill>
                <a:latin typeface="Tahoma"/>
                <a:cs typeface="Tahoma"/>
              </a:rPr>
              <a:t>4</a:t>
            </a:r>
            <a:endParaRPr sz="3350">
              <a:latin typeface="Tahoma"/>
              <a:cs typeface="Tahoma"/>
            </a:endParaRPr>
          </a:p>
        </p:txBody>
      </p: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10074" y="3535386"/>
            <a:ext cx="3705224" cy="3809999"/>
          </a:xfrm>
          <a:prstGeom prst="rect">
            <a:avLst/>
          </a:prstGeom>
        </p:spPr>
      </p:pic>
      <p:sp>
        <p:nvSpPr>
          <p:cNvPr id="20" name="object 20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58656" rIns="0" bIns="0" rtlCol="0">
            <a:spAutoFit/>
          </a:bodyPr>
          <a:lstStyle/>
          <a:p>
            <a:pPr marL="3850640">
              <a:lnSpc>
                <a:spcPts val="8545"/>
              </a:lnSpc>
              <a:spcBef>
                <a:spcPts val="100"/>
              </a:spcBef>
            </a:pPr>
            <a:r>
              <a:rPr spc="245" dirty="0"/>
              <a:t>QDC</a:t>
            </a:r>
            <a:r>
              <a:rPr spc="-1430" dirty="0"/>
              <a:t> </a:t>
            </a:r>
            <a:r>
              <a:rPr spc="-545" dirty="0"/>
              <a:t>D</a:t>
            </a:r>
            <a:r>
              <a:rPr spc="-770" dirty="0"/>
              <a:t>i</a:t>
            </a:r>
            <a:r>
              <a:rPr spc="-675" dirty="0"/>
              <a:t>s</a:t>
            </a:r>
            <a:r>
              <a:rPr spc="-575" dirty="0"/>
              <a:t>t</a:t>
            </a:r>
            <a:r>
              <a:rPr spc="-770" dirty="0"/>
              <a:t>i</a:t>
            </a:r>
            <a:r>
              <a:rPr spc="-615" dirty="0"/>
              <a:t>n</a:t>
            </a:r>
            <a:r>
              <a:rPr spc="-680" dirty="0"/>
              <a:t>c</a:t>
            </a:r>
            <a:r>
              <a:rPr spc="-575" dirty="0"/>
              <a:t>t</a:t>
            </a:r>
            <a:r>
              <a:rPr spc="-770" dirty="0"/>
              <a:t>i</a:t>
            </a:r>
            <a:r>
              <a:rPr spc="-560" dirty="0"/>
              <a:t>o</a:t>
            </a:r>
            <a:r>
              <a:rPr spc="-170" dirty="0"/>
              <a:t>n</a:t>
            </a:r>
          </a:p>
          <a:p>
            <a:pPr marL="3850640">
              <a:lnSpc>
                <a:spcPts val="8545"/>
              </a:lnSpc>
            </a:pPr>
            <a:r>
              <a:rPr spc="-1240" dirty="0">
                <a:latin typeface="Arial MT"/>
                <a:cs typeface="Arial MT"/>
              </a:rPr>
              <a:t>R</a:t>
            </a:r>
            <a:r>
              <a:rPr spc="-1025" dirty="0">
                <a:latin typeface="Arial MT"/>
                <a:cs typeface="Arial MT"/>
              </a:rPr>
              <a:t>e</a:t>
            </a:r>
            <a:r>
              <a:rPr spc="-994" dirty="0">
                <a:latin typeface="Arial MT"/>
                <a:cs typeface="Arial MT"/>
              </a:rPr>
              <a:t>q</a:t>
            </a:r>
            <a:r>
              <a:rPr spc="-1055" dirty="0">
                <a:latin typeface="Arial MT"/>
                <a:cs typeface="Arial MT"/>
              </a:rPr>
              <a:t>u</a:t>
            </a:r>
            <a:r>
              <a:rPr spc="-1145" dirty="0">
                <a:latin typeface="Arial MT"/>
                <a:cs typeface="Arial MT"/>
              </a:rPr>
              <a:t>i</a:t>
            </a:r>
            <a:r>
              <a:rPr spc="-1015" dirty="0">
                <a:latin typeface="Arial MT"/>
                <a:cs typeface="Arial MT"/>
              </a:rPr>
              <a:t>r</a:t>
            </a:r>
            <a:r>
              <a:rPr spc="-1010" dirty="0">
                <a:latin typeface="Arial MT"/>
                <a:cs typeface="Arial MT"/>
              </a:rPr>
              <a:t>e</a:t>
            </a:r>
            <a:r>
              <a:rPr spc="-1030" dirty="0">
                <a:latin typeface="Arial MT"/>
                <a:cs typeface="Arial MT"/>
              </a:rPr>
              <a:t>m</a:t>
            </a:r>
            <a:r>
              <a:rPr spc="-1010" dirty="0">
                <a:latin typeface="Arial MT"/>
                <a:cs typeface="Arial MT"/>
              </a:rPr>
              <a:t>e</a:t>
            </a:r>
            <a:r>
              <a:rPr spc="-1255" dirty="0">
                <a:latin typeface="Arial MT"/>
                <a:cs typeface="Arial MT"/>
              </a:rPr>
              <a:t>n</a:t>
            </a:r>
            <a:r>
              <a:rPr spc="-805" dirty="0">
                <a:latin typeface="Arial MT"/>
                <a:cs typeface="Arial MT"/>
              </a:rPr>
              <a:t>t</a:t>
            </a:r>
            <a:r>
              <a:rPr spc="-1180" dirty="0">
                <a:latin typeface="Arial MT"/>
                <a:cs typeface="Arial MT"/>
              </a:rPr>
              <a:t>s</a:t>
            </a:r>
            <a:r>
              <a:rPr spc="-555" dirty="0">
                <a:latin typeface="Arial MT"/>
                <a:cs typeface="Arial MT"/>
              </a:rPr>
              <a:t>:</a:t>
            </a:r>
          </a:p>
        </p:txBody>
      </p:sp>
      <p:pic>
        <p:nvPicPr>
          <p:cNvPr id="21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49987" y="645254"/>
            <a:ext cx="1171453" cy="380999"/>
          </a:xfrm>
          <a:prstGeom prst="rect">
            <a:avLst/>
          </a:prstGeom>
        </p:spPr>
      </p:pic>
      <p:sp>
        <p:nvSpPr>
          <p:cNvPr id="22" name="object 2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34925" algn="r">
              <a:lnSpc>
                <a:spcPts val="1120"/>
              </a:lnSpc>
            </a:pPr>
            <a:r>
              <a:rPr spc="80" dirty="0"/>
              <a:t>©</a:t>
            </a:r>
            <a:r>
              <a:rPr spc="-15" dirty="0"/>
              <a:t> </a:t>
            </a:r>
            <a:r>
              <a:rPr dirty="0"/>
              <a:t>2026</a:t>
            </a:r>
            <a:r>
              <a:rPr spc="-15" dirty="0"/>
              <a:t> </a:t>
            </a:r>
            <a:r>
              <a:rPr dirty="0"/>
              <a:t>Queer</a:t>
            </a:r>
            <a:r>
              <a:rPr spc="-10" dirty="0"/>
              <a:t> </a:t>
            </a:r>
            <a:r>
              <a:rPr spc="-20" dirty="0"/>
              <a:t>Destinations.</a:t>
            </a:r>
          </a:p>
          <a:p>
            <a:pPr marR="5080" algn="r">
              <a:lnSpc>
                <a:spcPct val="100000"/>
              </a:lnSpc>
              <a:spcBef>
                <a:spcPts val="240"/>
              </a:spcBef>
            </a:pPr>
            <a:r>
              <a:rPr spc="-85" dirty="0"/>
              <a:t>All</a:t>
            </a:r>
            <a:r>
              <a:rPr spc="-45" dirty="0"/>
              <a:t> </a:t>
            </a:r>
            <a:r>
              <a:rPr spc="-10" dirty="0"/>
              <a:t>rights</a:t>
            </a:r>
            <a:r>
              <a:rPr spc="-45" dirty="0"/>
              <a:t> </a:t>
            </a:r>
            <a:r>
              <a:rPr spc="-10" dirty="0"/>
              <a:t>reserved.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6EF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855902" y="2773718"/>
            <a:ext cx="0" cy="6231890"/>
          </a:xfrm>
          <a:custGeom>
            <a:avLst/>
            <a:gdLst/>
            <a:ahLst/>
            <a:cxnLst/>
            <a:rect l="l" t="t" r="r" b="b"/>
            <a:pathLst>
              <a:path h="6231890">
                <a:moveTo>
                  <a:pt x="0" y="6231491"/>
                </a:moveTo>
                <a:lnTo>
                  <a:pt x="0" y="0"/>
                </a:lnTo>
              </a:path>
            </a:pathLst>
          </a:custGeom>
          <a:ln w="28574">
            <a:solidFill>
              <a:srgbClr val="29314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133709" y="2773718"/>
            <a:ext cx="0" cy="6231890"/>
          </a:xfrm>
          <a:custGeom>
            <a:avLst/>
            <a:gdLst/>
            <a:ahLst/>
            <a:cxnLst/>
            <a:rect l="l" t="t" r="r" b="b"/>
            <a:pathLst>
              <a:path h="6231890">
                <a:moveTo>
                  <a:pt x="0" y="6231491"/>
                </a:moveTo>
                <a:lnTo>
                  <a:pt x="0" y="0"/>
                </a:lnTo>
              </a:path>
            </a:pathLst>
          </a:custGeom>
          <a:ln w="28574">
            <a:solidFill>
              <a:srgbClr val="29314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421085" y="2773718"/>
            <a:ext cx="0" cy="6231890"/>
          </a:xfrm>
          <a:custGeom>
            <a:avLst/>
            <a:gdLst/>
            <a:ahLst/>
            <a:cxnLst/>
            <a:rect l="l" t="t" r="r" b="b"/>
            <a:pathLst>
              <a:path h="6231890">
                <a:moveTo>
                  <a:pt x="0" y="6231491"/>
                </a:moveTo>
                <a:lnTo>
                  <a:pt x="0" y="0"/>
                </a:lnTo>
              </a:path>
            </a:pathLst>
          </a:custGeom>
          <a:ln w="28574">
            <a:solidFill>
              <a:srgbClr val="29314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13000" y="3670003"/>
            <a:ext cx="2437130" cy="694055"/>
          </a:xfrm>
          <a:custGeom>
            <a:avLst/>
            <a:gdLst/>
            <a:ahLst/>
            <a:cxnLst/>
            <a:rect l="l" t="t" r="r" b="b"/>
            <a:pathLst>
              <a:path w="2437129" h="694054">
                <a:moveTo>
                  <a:pt x="2237072" y="693568"/>
                </a:moveTo>
                <a:lnTo>
                  <a:pt x="200024" y="693568"/>
                </a:lnTo>
                <a:lnTo>
                  <a:pt x="160819" y="689689"/>
                </a:lnTo>
                <a:lnTo>
                  <a:pt x="123478" y="678342"/>
                </a:lnTo>
                <a:lnTo>
                  <a:pt x="89051" y="659961"/>
                </a:lnTo>
                <a:lnTo>
                  <a:pt x="58585" y="634982"/>
                </a:lnTo>
                <a:lnTo>
                  <a:pt x="33606" y="604517"/>
                </a:lnTo>
                <a:lnTo>
                  <a:pt x="15225" y="570089"/>
                </a:lnTo>
                <a:lnTo>
                  <a:pt x="3878" y="532748"/>
                </a:lnTo>
                <a:lnTo>
                  <a:pt x="0" y="493543"/>
                </a:lnTo>
                <a:lnTo>
                  <a:pt x="0" y="200024"/>
                </a:lnTo>
                <a:lnTo>
                  <a:pt x="3878" y="160819"/>
                </a:lnTo>
                <a:lnTo>
                  <a:pt x="15225" y="123478"/>
                </a:lnTo>
                <a:lnTo>
                  <a:pt x="33606" y="89051"/>
                </a:lnTo>
                <a:lnTo>
                  <a:pt x="58585" y="58585"/>
                </a:lnTo>
                <a:lnTo>
                  <a:pt x="89051" y="33606"/>
                </a:lnTo>
                <a:lnTo>
                  <a:pt x="123478" y="15225"/>
                </a:lnTo>
                <a:lnTo>
                  <a:pt x="160819" y="3878"/>
                </a:lnTo>
                <a:lnTo>
                  <a:pt x="200024" y="0"/>
                </a:lnTo>
                <a:lnTo>
                  <a:pt x="2237072" y="0"/>
                </a:lnTo>
                <a:lnTo>
                  <a:pt x="2276277" y="3878"/>
                </a:lnTo>
                <a:lnTo>
                  <a:pt x="2313618" y="15225"/>
                </a:lnTo>
                <a:lnTo>
                  <a:pt x="2348046" y="33606"/>
                </a:lnTo>
                <a:lnTo>
                  <a:pt x="2378511" y="58585"/>
                </a:lnTo>
                <a:lnTo>
                  <a:pt x="2403490" y="89051"/>
                </a:lnTo>
                <a:lnTo>
                  <a:pt x="2421871" y="123478"/>
                </a:lnTo>
                <a:lnTo>
                  <a:pt x="2433218" y="160819"/>
                </a:lnTo>
                <a:lnTo>
                  <a:pt x="2437097" y="200024"/>
                </a:lnTo>
                <a:lnTo>
                  <a:pt x="2437097" y="493543"/>
                </a:lnTo>
                <a:lnTo>
                  <a:pt x="2433218" y="532748"/>
                </a:lnTo>
                <a:lnTo>
                  <a:pt x="2421871" y="570089"/>
                </a:lnTo>
                <a:lnTo>
                  <a:pt x="2403490" y="604517"/>
                </a:lnTo>
                <a:lnTo>
                  <a:pt x="2378511" y="634982"/>
                </a:lnTo>
                <a:lnTo>
                  <a:pt x="2348046" y="659961"/>
                </a:lnTo>
                <a:lnTo>
                  <a:pt x="2313618" y="678342"/>
                </a:lnTo>
                <a:lnTo>
                  <a:pt x="2276277" y="689689"/>
                </a:lnTo>
                <a:lnTo>
                  <a:pt x="2237072" y="693568"/>
                </a:lnTo>
                <a:close/>
              </a:path>
            </a:pathLst>
          </a:custGeom>
          <a:solidFill>
            <a:srgbClr val="DDD1CD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50526" y="3670003"/>
            <a:ext cx="2437130" cy="694055"/>
          </a:xfrm>
          <a:custGeom>
            <a:avLst/>
            <a:gdLst/>
            <a:ahLst/>
            <a:cxnLst/>
            <a:rect l="l" t="t" r="r" b="b"/>
            <a:pathLst>
              <a:path w="2437129" h="694054">
                <a:moveTo>
                  <a:pt x="2237072" y="693568"/>
                </a:moveTo>
                <a:lnTo>
                  <a:pt x="200024" y="693568"/>
                </a:lnTo>
                <a:lnTo>
                  <a:pt x="160819" y="689689"/>
                </a:lnTo>
                <a:lnTo>
                  <a:pt x="123478" y="678342"/>
                </a:lnTo>
                <a:lnTo>
                  <a:pt x="89051" y="659961"/>
                </a:lnTo>
                <a:lnTo>
                  <a:pt x="58585" y="634982"/>
                </a:lnTo>
                <a:lnTo>
                  <a:pt x="33606" y="604517"/>
                </a:lnTo>
                <a:lnTo>
                  <a:pt x="15225" y="570089"/>
                </a:lnTo>
                <a:lnTo>
                  <a:pt x="3878" y="532748"/>
                </a:lnTo>
                <a:lnTo>
                  <a:pt x="0" y="493543"/>
                </a:lnTo>
                <a:lnTo>
                  <a:pt x="0" y="200024"/>
                </a:lnTo>
                <a:lnTo>
                  <a:pt x="3878" y="160819"/>
                </a:lnTo>
                <a:lnTo>
                  <a:pt x="15225" y="123478"/>
                </a:lnTo>
                <a:lnTo>
                  <a:pt x="33606" y="89051"/>
                </a:lnTo>
                <a:lnTo>
                  <a:pt x="58585" y="58585"/>
                </a:lnTo>
                <a:lnTo>
                  <a:pt x="89051" y="33606"/>
                </a:lnTo>
                <a:lnTo>
                  <a:pt x="123478" y="15225"/>
                </a:lnTo>
                <a:lnTo>
                  <a:pt x="160819" y="3878"/>
                </a:lnTo>
                <a:lnTo>
                  <a:pt x="200024" y="0"/>
                </a:lnTo>
                <a:lnTo>
                  <a:pt x="2237072" y="0"/>
                </a:lnTo>
                <a:lnTo>
                  <a:pt x="2276277" y="3878"/>
                </a:lnTo>
                <a:lnTo>
                  <a:pt x="2313618" y="15225"/>
                </a:lnTo>
                <a:lnTo>
                  <a:pt x="2348046" y="33606"/>
                </a:lnTo>
                <a:lnTo>
                  <a:pt x="2378511" y="58585"/>
                </a:lnTo>
                <a:lnTo>
                  <a:pt x="2403490" y="89051"/>
                </a:lnTo>
                <a:lnTo>
                  <a:pt x="2421871" y="123478"/>
                </a:lnTo>
                <a:lnTo>
                  <a:pt x="2433218" y="160819"/>
                </a:lnTo>
                <a:lnTo>
                  <a:pt x="2437097" y="200024"/>
                </a:lnTo>
                <a:lnTo>
                  <a:pt x="2437097" y="493543"/>
                </a:lnTo>
                <a:lnTo>
                  <a:pt x="2433218" y="532748"/>
                </a:lnTo>
                <a:lnTo>
                  <a:pt x="2421871" y="570089"/>
                </a:lnTo>
                <a:lnTo>
                  <a:pt x="2403490" y="604517"/>
                </a:lnTo>
                <a:lnTo>
                  <a:pt x="2378511" y="634982"/>
                </a:lnTo>
                <a:lnTo>
                  <a:pt x="2348046" y="659961"/>
                </a:lnTo>
                <a:lnTo>
                  <a:pt x="2313618" y="678342"/>
                </a:lnTo>
                <a:lnTo>
                  <a:pt x="2276277" y="689689"/>
                </a:lnTo>
                <a:lnTo>
                  <a:pt x="2237072" y="693568"/>
                </a:lnTo>
                <a:close/>
              </a:path>
            </a:pathLst>
          </a:custGeom>
          <a:solidFill>
            <a:srgbClr val="DDD1CD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837900" y="3670003"/>
            <a:ext cx="2437130" cy="694055"/>
          </a:xfrm>
          <a:custGeom>
            <a:avLst/>
            <a:gdLst/>
            <a:ahLst/>
            <a:cxnLst/>
            <a:rect l="l" t="t" r="r" b="b"/>
            <a:pathLst>
              <a:path w="2437130" h="694054">
                <a:moveTo>
                  <a:pt x="2237072" y="693568"/>
                </a:moveTo>
                <a:lnTo>
                  <a:pt x="200024" y="693568"/>
                </a:lnTo>
                <a:lnTo>
                  <a:pt x="160819" y="689689"/>
                </a:lnTo>
                <a:lnTo>
                  <a:pt x="123478" y="678342"/>
                </a:lnTo>
                <a:lnTo>
                  <a:pt x="89051" y="659961"/>
                </a:lnTo>
                <a:lnTo>
                  <a:pt x="58585" y="634982"/>
                </a:lnTo>
                <a:lnTo>
                  <a:pt x="33606" y="604517"/>
                </a:lnTo>
                <a:lnTo>
                  <a:pt x="15225" y="570089"/>
                </a:lnTo>
                <a:lnTo>
                  <a:pt x="3878" y="532748"/>
                </a:lnTo>
                <a:lnTo>
                  <a:pt x="0" y="493543"/>
                </a:lnTo>
                <a:lnTo>
                  <a:pt x="0" y="200024"/>
                </a:lnTo>
                <a:lnTo>
                  <a:pt x="3878" y="160819"/>
                </a:lnTo>
                <a:lnTo>
                  <a:pt x="15225" y="123478"/>
                </a:lnTo>
                <a:lnTo>
                  <a:pt x="33606" y="89051"/>
                </a:lnTo>
                <a:lnTo>
                  <a:pt x="58585" y="58585"/>
                </a:lnTo>
                <a:lnTo>
                  <a:pt x="89051" y="33606"/>
                </a:lnTo>
                <a:lnTo>
                  <a:pt x="123478" y="15225"/>
                </a:lnTo>
                <a:lnTo>
                  <a:pt x="160819" y="3878"/>
                </a:lnTo>
                <a:lnTo>
                  <a:pt x="200024" y="0"/>
                </a:lnTo>
                <a:lnTo>
                  <a:pt x="2237072" y="0"/>
                </a:lnTo>
                <a:lnTo>
                  <a:pt x="2276277" y="3878"/>
                </a:lnTo>
                <a:lnTo>
                  <a:pt x="2313618" y="15225"/>
                </a:lnTo>
                <a:lnTo>
                  <a:pt x="2348046" y="33606"/>
                </a:lnTo>
                <a:lnTo>
                  <a:pt x="2378511" y="58585"/>
                </a:lnTo>
                <a:lnTo>
                  <a:pt x="2403490" y="89051"/>
                </a:lnTo>
                <a:lnTo>
                  <a:pt x="2421871" y="123478"/>
                </a:lnTo>
                <a:lnTo>
                  <a:pt x="2433218" y="160819"/>
                </a:lnTo>
                <a:lnTo>
                  <a:pt x="2437097" y="200024"/>
                </a:lnTo>
                <a:lnTo>
                  <a:pt x="2437097" y="493543"/>
                </a:lnTo>
                <a:lnTo>
                  <a:pt x="2433218" y="532748"/>
                </a:lnTo>
                <a:lnTo>
                  <a:pt x="2421871" y="570089"/>
                </a:lnTo>
                <a:lnTo>
                  <a:pt x="2403490" y="604517"/>
                </a:lnTo>
                <a:lnTo>
                  <a:pt x="2378511" y="634982"/>
                </a:lnTo>
                <a:lnTo>
                  <a:pt x="2348046" y="659961"/>
                </a:lnTo>
                <a:lnTo>
                  <a:pt x="2313618" y="678342"/>
                </a:lnTo>
                <a:lnTo>
                  <a:pt x="2276277" y="689689"/>
                </a:lnTo>
                <a:lnTo>
                  <a:pt x="2237072" y="693568"/>
                </a:lnTo>
                <a:close/>
              </a:path>
            </a:pathLst>
          </a:custGeom>
          <a:solidFill>
            <a:srgbClr val="DDD1CD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263151" y="3670003"/>
            <a:ext cx="2437130" cy="694055"/>
          </a:xfrm>
          <a:custGeom>
            <a:avLst/>
            <a:gdLst/>
            <a:ahLst/>
            <a:cxnLst/>
            <a:rect l="l" t="t" r="r" b="b"/>
            <a:pathLst>
              <a:path w="2437129" h="694054">
                <a:moveTo>
                  <a:pt x="2237072" y="693568"/>
                </a:moveTo>
                <a:lnTo>
                  <a:pt x="200025" y="693568"/>
                </a:lnTo>
                <a:lnTo>
                  <a:pt x="160819" y="689689"/>
                </a:lnTo>
                <a:lnTo>
                  <a:pt x="123478" y="678342"/>
                </a:lnTo>
                <a:lnTo>
                  <a:pt x="89051" y="659961"/>
                </a:lnTo>
                <a:lnTo>
                  <a:pt x="58585" y="634982"/>
                </a:lnTo>
                <a:lnTo>
                  <a:pt x="33606" y="604517"/>
                </a:lnTo>
                <a:lnTo>
                  <a:pt x="15225" y="570089"/>
                </a:lnTo>
                <a:lnTo>
                  <a:pt x="3878" y="532748"/>
                </a:lnTo>
                <a:lnTo>
                  <a:pt x="0" y="493543"/>
                </a:lnTo>
                <a:lnTo>
                  <a:pt x="0" y="200024"/>
                </a:lnTo>
                <a:lnTo>
                  <a:pt x="3878" y="160819"/>
                </a:lnTo>
                <a:lnTo>
                  <a:pt x="15225" y="123478"/>
                </a:lnTo>
                <a:lnTo>
                  <a:pt x="33606" y="89051"/>
                </a:lnTo>
                <a:lnTo>
                  <a:pt x="58585" y="58585"/>
                </a:lnTo>
                <a:lnTo>
                  <a:pt x="89051" y="33606"/>
                </a:lnTo>
                <a:lnTo>
                  <a:pt x="123478" y="15225"/>
                </a:lnTo>
                <a:lnTo>
                  <a:pt x="160819" y="3878"/>
                </a:lnTo>
                <a:lnTo>
                  <a:pt x="200025" y="0"/>
                </a:lnTo>
                <a:lnTo>
                  <a:pt x="2237072" y="0"/>
                </a:lnTo>
                <a:lnTo>
                  <a:pt x="2276277" y="3878"/>
                </a:lnTo>
                <a:lnTo>
                  <a:pt x="2313618" y="15225"/>
                </a:lnTo>
                <a:lnTo>
                  <a:pt x="2348046" y="33606"/>
                </a:lnTo>
                <a:lnTo>
                  <a:pt x="2378511" y="58585"/>
                </a:lnTo>
                <a:lnTo>
                  <a:pt x="2403490" y="89051"/>
                </a:lnTo>
                <a:lnTo>
                  <a:pt x="2421871" y="123478"/>
                </a:lnTo>
                <a:lnTo>
                  <a:pt x="2433218" y="160819"/>
                </a:lnTo>
                <a:lnTo>
                  <a:pt x="2437097" y="200024"/>
                </a:lnTo>
                <a:lnTo>
                  <a:pt x="2437097" y="493543"/>
                </a:lnTo>
                <a:lnTo>
                  <a:pt x="2433218" y="532748"/>
                </a:lnTo>
                <a:lnTo>
                  <a:pt x="2421871" y="570089"/>
                </a:lnTo>
                <a:lnTo>
                  <a:pt x="2403490" y="604517"/>
                </a:lnTo>
                <a:lnTo>
                  <a:pt x="2378511" y="634982"/>
                </a:lnTo>
                <a:lnTo>
                  <a:pt x="2348046" y="659961"/>
                </a:lnTo>
                <a:lnTo>
                  <a:pt x="2313618" y="678342"/>
                </a:lnTo>
                <a:lnTo>
                  <a:pt x="2276277" y="689689"/>
                </a:lnTo>
                <a:lnTo>
                  <a:pt x="2237072" y="693568"/>
                </a:lnTo>
                <a:close/>
              </a:path>
            </a:pathLst>
          </a:custGeom>
          <a:solidFill>
            <a:srgbClr val="DDD1CD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013000" y="4457916"/>
            <a:ext cx="2437130" cy="694055"/>
          </a:xfrm>
          <a:custGeom>
            <a:avLst/>
            <a:gdLst/>
            <a:ahLst/>
            <a:cxnLst/>
            <a:rect l="l" t="t" r="r" b="b"/>
            <a:pathLst>
              <a:path w="2437129" h="694054">
                <a:moveTo>
                  <a:pt x="2237072" y="693568"/>
                </a:moveTo>
                <a:lnTo>
                  <a:pt x="200024" y="693568"/>
                </a:lnTo>
                <a:lnTo>
                  <a:pt x="160819" y="689689"/>
                </a:lnTo>
                <a:lnTo>
                  <a:pt x="123478" y="678342"/>
                </a:lnTo>
                <a:lnTo>
                  <a:pt x="89051" y="659961"/>
                </a:lnTo>
                <a:lnTo>
                  <a:pt x="58585" y="634982"/>
                </a:lnTo>
                <a:lnTo>
                  <a:pt x="33606" y="604517"/>
                </a:lnTo>
                <a:lnTo>
                  <a:pt x="15225" y="570089"/>
                </a:lnTo>
                <a:lnTo>
                  <a:pt x="3878" y="532748"/>
                </a:lnTo>
                <a:lnTo>
                  <a:pt x="0" y="493543"/>
                </a:lnTo>
                <a:lnTo>
                  <a:pt x="0" y="200024"/>
                </a:lnTo>
                <a:lnTo>
                  <a:pt x="3878" y="160819"/>
                </a:lnTo>
                <a:lnTo>
                  <a:pt x="15225" y="123478"/>
                </a:lnTo>
                <a:lnTo>
                  <a:pt x="33606" y="89051"/>
                </a:lnTo>
                <a:lnTo>
                  <a:pt x="58585" y="58585"/>
                </a:lnTo>
                <a:lnTo>
                  <a:pt x="89051" y="33606"/>
                </a:lnTo>
                <a:lnTo>
                  <a:pt x="123478" y="15225"/>
                </a:lnTo>
                <a:lnTo>
                  <a:pt x="160819" y="3878"/>
                </a:lnTo>
                <a:lnTo>
                  <a:pt x="200024" y="0"/>
                </a:lnTo>
                <a:lnTo>
                  <a:pt x="2237072" y="0"/>
                </a:lnTo>
                <a:lnTo>
                  <a:pt x="2276277" y="3878"/>
                </a:lnTo>
                <a:lnTo>
                  <a:pt x="2313618" y="15225"/>
                </a:lnTo>
                <a:lnTo>
                  <a:pt x="2348046" y="33606"/>
                </a:lnTo>
                <a:lnTo>
                  <a:pt x="2378511" y="58585"/>
                </a:lnTo>
                <a:lnTo>
                  <a:pt x="2403490" y="89051"/>
                </a:lnTo>
                <a:lnTo>
                  <a:pt x="2421871" y="123478"/>
                </a:lnTo>
                <a:lnTo>
                  <a:pt x="2433218" y="160819"/>
                </a:lnTo>
                <a:lnTo>
                  <a:pt x="2437097" y="200024"/>
                </a:lnTo>
                <a:lnTo>
                  <a:pt x="2437097" y="493543"/>
                </a:lnTo>
                <a:lnTo>
                  <a:pt x="2433218" y="532748"/>
                </a:lnTo>
                <a:lnTo>
                  <a:pt x="2421871" y="570089"/>
                </a:lnTo>
                <a:lnTo>
                  <a:pt x="2403490" y="604517"/>
                </a:lnTo>
                <a:lnTo>
                  <a:pt x="2378511" y="634982"/>
                </a:lnTo>
                <a:lnTo>
                  <a:pt x="2348046" y="659961"/>
                </a:lnTo>
                <a:lnTo>
                  <a:pt x="2313618" y="678342"/>
                </a:lnTo>
                <a:lnTo>
                  <a:pt x="2276277" y="689689"/>
                </a:lnTo>
                <a:lnTo>
                  <a:pt x="2237072" y="693568"/>
                </a:lnTo>
                <a:close/>
              </a:path>
            </a:pathLst>
          </a:custGeom>
          <a:solidFill>
            <a:srgbClr val="DDD1CD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550526" y="4457916"/>
            <a:ext cx="2437130" cy="694055"/>
          </a:xfrm>
          <a:custGeom>
            <a:avLst/>
            <a:gdLst/>
            <a:ahLst/>
            <a:cxnLst/>
            <a:rect l="l" t="t" r="r" b="b"/>
            <a:pathLst>
              <a:path w="2437129" h="694054">
                <a:moveTo>
                  <a:pt x="2237072" y="693568"/>
                </a:moveTo>
                <a:lnTo>
                  <a:pt x="200024" y="693568"/>
                </a:lnTo>
                <a:lnTo>
                  <a:pt x="160819" y="689689"/>
                </a:lnTo>
                <a:lnTo>
                  <a:pt x="123478" y="678342"/>
                </a:lnTo>
                <a:lnTo>
                  <a:pt x="89051" y="659961"/>
                </a:lnTo>
                <a:lnTo>
                  <a:pt x="58585" y="634982"/>
                </a:lnTo>
                <a:lnTo>
                  <a:pt x="33606" y="604517"/>
                </a:lnTo>
                <a:lnTo>
                  <a:pt x="15225" y="570089"/>
                </a:lnTo>
                <a:lnTo>
                  <a:pt x="3878" y="532748"/>
                </a:lnTo>
                <a:lnTo>
                  <a:pt x="0" y="493543"/>
                </a:lnTo>
                <a:lnTo>
                  <a:pt x="0" y="200024"/>
                </a:lnTo>
                <a:lnTo>
                  <a:pt x="3878" y="160819"/>
                </a:lnTo>
                <a:lnTo>
                  <a:pt x="15225" y="123478"/>
                </a:lnTo>
                <a:lnTo>
                  <a:pt x="33606" y="89051"/>
                </a:lnTo>
                <a:lnTo>
                  <a:pt x="58585" y="58585"/>
                </a:lnTo>
                <a:lnTo>
                  <a:pt x="89051" y="33606"/>
                </a:lnTo>
                <a:lnTo>
                  <a:pt x="123478" y="15225"/>
                </a:lnTo>
                <a:lnTo>
                  <a:pt x="160819" y="3878"/>
                </a:lnTo>
                <a:lnTo>
                  <a:pt x="200024" y="0"/>
                </a:lnTo>
                <a:lnTo>
                  <a:pt x="2237072" y="0"/>
                </a:lnTo>
                <a:lnTo>
                  <a:pt x="2276277" y="3878"/>
                </a:lnTo>
                <a:lnTo>
                  <a:pt x="2313618" y="15225"/>
                </a:lnTo>
                <a:lnTo>
                  <a:pt x="2348046" y="33606"/>
                </a:lnTo>
                <a:lnTo>
                  <a:pt x="2378511" y="58585"/>
                </a:lnTo>
                <a:lnTo>
                  <a:pt x="2403490" y="89051"/>
                </a:lnTo>
                <a:lnTo>
                  <a:pt x="2421871" y="123478"/>
                </a:lnTo>
                <a:lnTo>
                  <a:pt x="2433218" y="160819"/>
                </a:lnTo>
                <a:lnTo>
                  <a:pt x="2437097" y="200024"/>
                </a:lnTo>
                <a:lnTo>
                  <a:pt x="2437097" y="493543"/>
                </a:lnTo>
                <a:lnTo>
                  <a:pt x="2433218" y="532748"/>
                </a:lnTo>
                <a:lnTo>
                  <a:pt x="2421871" y="570089"/>
                </a:lnTo>
                <a:lnTo>
                  <a:pt x="2403490" y="604517"/>
                </a:lnTo>
                <a:lnTo>
                  <a:pt x="2378511" y="634982"/>
                </a:lnTo>
                <a:lnTo>
                  <a:pt x="2348046" y="659961"/>
                </a:lnTo>
                <a:lnTo>
                  <a:pt x="2313618" y="678342"/>
                </a:lnTo>
                <a:lnTo>
                  <a:pt x="2276277" y="689689"/>
                </a:lnTo>
                <a:lnTo>
                  <a:pt x="2237072" y="693568"/>
                </a:lnTo>
                <a:close/>
              </a:path>
            </a:pathLst>
          </a:custGeom>
          <a:solidFill>
            <a:srgbClr val="DDD1CD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837900" y="4457916"/>
            <a:ext cx="2437130" cy="694055"/>
          </a:xfrm>
          <a:custGeom>
            <a:avLst/>
            <a:gdLst/>
            <a:ahLst/>
            <a:cxnLst/>
            <a:rect l="l" t="t" r="r" b="b"/>
            <a:pathLst>
              <a:path w="2437130" h="694054">
                <a:moveTo>
                  <a:pt x="2237072" y="693568"/>
                </a:moveTo>
                <a:lnTo>
                  <a:pt x="200024" y="693568"/>
                </a:lnTo>
                <a:lnTo>
                  <a:pt x="160819" y="689689"/>
                </a:lnTo>
                <a:lnTo>
                  <a:pt x="123478" y="678342"/>
                </a:lnTo>
                <a:lnTo>
                  <a:pt x="89051" y="659961"/>
                </a:lnTo>
                <a:lnTo>
                  <a:pt x="58585" y="634982"/>
                </a:lnTo>
                <a:lnTo>
                  <a:pt x="33606" y="604517"/>
                </a:lnTo>
                <a:lnTo>
                  <a:pt x="15225" y="570089"/>
                </a:lnTo>
                <a:lnTo>
                  <a:pt x="3878" y="532748"/>
                </a:lnTo>
                <a:lnTo>
                  <a:pt x="0" y="493543"/>
                </a:lnTo>
                <a:lnTo>
                  <a:pt x="0" y="200024"/>
                </a:lnTo>
                <a:lnTo>
                  <a:pt x="3878" y="160819"/>
                </a:lnTo>
                <a:lnTo>
                  <a:pt x="15225" y="123478"/>
                </a:lnTo>
                <a:lnTo>
                  <a:pt x="33606" y="89051"/>
                </a:lnTo>
                <a:lnTo>
                  <a:pt x="58585" y="58585"/>
                </a:lnTo>
                <a:lnTo>
                  <a:pt x="89051" y="33606"/>
                </a:lnTo>
                <a:lnTo>
                  <a:pt x="123478" y="15225"/>
                </a:lnTo>
                <a:lnTo>
                  <a:pt x="160819" y="3878"/>
                </a:lnTo>
                <a:lnTo>
                  <a:pt x="200024" y="0"/>
                </a:lnTo>
                <a:lnTo>
                  <a:pt x="2237072" y="0"/>
                </a:lnTo>
                <a:lnTo>
                  <a:pt x="2276277" y="3878"/>
                </a:lnTo>
                <a:lnTo>
                  <a:pt x="2313618" y="15225"/>
                </a:lnTo>
                <a:lnTo>
                  <a:pt x="2348046" y="33606"/>
                </a:lnTo>
                <a:lnTo>
                  <a:pt x="2378511" y="58585"/>
                </a:lnTo>
                <a:lnTo>
                  <a:pt x="2403490" y="89051"/>
                </a:lnTo>
                <a:lnTo>
                  <a:pt x="2421871" y="123478"/>
                </a:lnTo>
                <a:lnTo>
                  <a:pt x="2433218" y="160819"/>
                </a:lnTo>
                <a:lnTo>
                  <a:pt x="2437097" y="200024"/>
                </a:lnTo>
                <a:lnTo>
                  <a:pt x="2437097" y="493543"/>
                </a:lnTo>
                <a:lnTo>
                  <a:pt x="2433218" y="532748"/>
                </a:lnTo>
                <a:lnTo>
                  <a:pt x="2421871" y="570089"/>
                </a:lnTo>
                <a:lnTo>
                  <a:pt x="2403490" y="604517"/>
                </a:lnTo>
                <a:lnTo>
                  <a:pt x="2378511" y="634982"/>
                </a:lnTo>
                <a:lnTo>
                  <a:pt x="2348046" y="659961"/>
                </a:lnTo>
                <a:lnTo>
                  <a:pt x="2313618" y="678342"/>
                </a:lnTo>
                <a:lnTo>
                  <a:pt x="2276277" y="689689"/>
                </a:lnTo>
                <a:lnTo>
                  <a:pt x="2237072" y="693568"/>
                </a:lnTo>
                <a:close/>
              </a:path>
            </a:pathLst>
          </a:custGeom>
          <a:solidFill>
            <a:srgbClr val="DDD1CD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263151" y="4457916"/>
            <a:ext cx="2437130" cy="694055"/>
          </a:xfrm>
          <a:custGeom>
            <a:avLst/>
            <a:gdLst/>
            <a:ahLst/>
            <a:cxnLst/>
            <a:rect l="l" t="t" r="r" b="b"/>
            <a:pathLst>
              <a:path w="2437129" h="694054">
                <a:moveTo>
                  <a:pt x="2237072" y="693568"/>
                </a:moveTo>
                <a:lnTo>
                  <a:pt x="200025" y="693568"/>
                </a:lnTo>
                <a:lnTo>
                  <a:pt x="160819" y="689689"/>
                </a:lnTo>
                <a:lnTo>
                  <a:pt x="123478" y="678342"/>
                </a:lnTo>
                <a:lnTo>
                  <a:pt x="89051" y="659961"/>
                </a:lnTo>
                <a:lnTo>
                  <a:pt x="58585" y="634982"/>
                </a:lnTo>
                <a:lnTo>
                  <a:pt x="33606" y="604517"/>
                </a:lnTo>
                <a:lnTo>
                  <a:pt x="15225" y="570089"/>
                </a:lnTo>
                <a:lnTo>
                  <a:pt x="3878" y="532748"/>
                </a:lnTo>
                <a:lnTo>
                  <a:pt x="0" y="493543"/>
                </a:lnTo>
                <a:lnTo>
                  <a:pt x="0" y="200024"/>
                </a:lnTo>
                <a:lnTo>
                  <a:pt x="3878" y="160819"/>
                </a:lnTo>
                <a:lnTo>
                  <a:pt x="15225" y="123478"/>
                </a:lnTo>
                <a:lnTo>
                  <a:pt x="33606" y="89051"/>
                </a:lnTo>
                <a:lnTo>
                  <a:pt x="58585" y="58585"/>
                </a:lnTo>
                <a:lnTo>
                  <a:pt x="89051" y="33606"/>
                </a:lnTo>
                <a:lnTo>
                  <a:pt x="123478" y="15225"/>
                </a:lnTo>
                <a:lnTo>
                  <a:pt x="160819" y="3878"/>
                </a:lnTo>
                <a:lnTo>
                  <a:pt x="200025" y="0"/>
                </a:lnTo>
                <a:lnTo>
                  <a:pt x="2237072" y="0"/>
                </a:lnTo>
                <a:lnTo>
                  <a:pt x="2276277" y="3878"/>
                </a:lnTo>
                <a:lnTo>
                  <a:pt x="2313618" y="15225"/>
                </a:lnTo>
                <a:lnTo>
                  <a:pt x="2348046" y="33606"/>
                </a:lnTo>
                <a:lnTo>
                  <a:pt x="2378511" y="58585"/>
                </a:lnTo>
                <a:lnTo>
                  <a:pt x="2403490" y="89051"/>
                </a:lnTo>
                <a:lnTo>
                  <a:pt x="2421871" y="123478"/>
                </a:lnTo>
                <a:lnTo>
                  <a:pt x="2433218" y="160819"/>
                </a:lnTo>
                <a:lnTo>
                  <a:pt x="2437097" y="200024"/>
                </a:lnTo>
                <a:lnTo>
                  <a:pt x="2437097" y="493543"/>
                </a:lnTo>
                <a:lnTo>
                  <a:pt x="2433218" y="532748"/>
                </a:lnTo>
                <a:lnTo>
                  <a:pt x="2421871" y="570089"/>
                </a:lnTo>
                <a:lnTo>
                  <a:pt x="2403490" y="604517"/>
                </a:lnTo>
                <a:lnTo>
                  <a:pt x="2378511" y="634982"/>
                </a:lnTo>
                <a:lnTo>
                  <a:pt x="2348046" y="659961"/>
                </a:lnTo>
                <a:lnTo>
                  <a:pt x="2313618" y="678342"/>
                </a:lnTo>
                <a:lnTo>
                  <a:pt x="2276277" y="689689"/>
                </a:lnTo>
                <a:lnTo>
                  <a:pt x="2237072" y="693568"/>
                </a:lnTo>
                <a:close/>
              </a:path>
            </a:pathLst>
          </a:custGeom>
          <a:solidFill>
            <a:srgbClr val="DDD1CD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013000" y="6007086"/>
            <a:ext cx="2437130" cy="694055"/>
          </a:xfrm>
          <a:custGeom>
            <a:avLst/>
            <a:gdLst/>
            <a:ahLst/>
            <a:cxnLst/>
            <a:rect l="l" t="t" r="r" b="b"/>
            <a:pathLst>
              <a:path w="2437129" h="694054">
                <a:moveTo>
                  <a:pt x="2237072" y="693568"/>
                </a:moveTo>
                <a:lnTo>
                  <a:pt x="200024" y="693568"/>
                </a:lnTo>
                <a:lnTo>
                  <a:pt x="160819" y="689689"/>
                </a:lnTo>
                <a:lnTo>
                  <a:pt x="123478" y="678342"/>
                </a:lnTo>
                <a:lnTo>
                  <a:pt x="89051" y="659961"/>
                </a:lnTo>
                <a:lnTo>
                  <a:pt x="58585" y="634982"/>
                </a:lnTo>
                <a:lnTo>
                  <a:pt x="33606" y="604517"/>
                </a:lnTo>
                <a:lnTo>
                  <a:pt x="15225" y="570089"/>
                </a:lnTo>
                <a:lnTo>
                  <a:pt x="3878" y="532748"/>
                </a:lnTo>
                <a:lnTo>
                  <a:pt x="0" y="493543"/>
                </a:lnTo>
                <a:lnTo>
                  <a:pt x="0" y="200024"/>
                </a:lnTo>
                <a:lnTo>
                  <a:pt x="3878" y="160819"/>
                </a:lnTo>
                <a:lnTo>
                  <a:pt x="15225" y="123478"/>
                </a:lnTo>
                <a:lnTo>
                  <a:pt x="33606" y="89051"/>
                </a:lnTo>
                <a:lnTo>
                  <a:pt x="58585" y="58585"/>
                </a:lnTo>
                <a:lnTo>
                  <a:pt x="89051" y="33606"/>
                </a:lnTo>
                <a:lnTo>
                  <a:pt x="123478" y="15225"/>
                </a:lnTo>
                <a:lnTo>
                  <a:pt x="160819" y="3878"/>
                </a:lnTo>
                <a:lnTo>
                  <a:pt x="200024" y="0"/>
                </a:lnTo>
                <a:lnTo>
                  <a:pt x="2237072" y="0"/>
                </a:lnTo>
                <a:lnTo>
                  <a:pt x="2276277" y="3878"/>
                </a:lnTo>
                <a:lnTo>
                  <a:pt x="2313618" y="15225"/>
                </a:lnTo>
                <a:lnTo>
                  <a:pt x="2348046" y="33606"/>
                </a:lnTo>
                <a:lnTo>
                  <a:pt x="2378511" y="58585"/>
                </a:lnTo>
                <a:lnTo>
                  <a:pt x="2403490" y="89051"/>
                </a:lnTo>
                <a:lnTo>
                  <a:pt x="2421871" y="123478"/>
                </a:lnTo>
                <a:lnTo>
                  <a:pt x="2433218" y="160819"/>
                </a:lnTo>
                <a:lnTo>
                  <a:pt x="2437097" y="200024"/>
                </a:lnTo>
                <a:lnTo>
                  <a:pt x="2437097" y="493543"/>
                </a:lnTo>
                <a:lnTo>
                  <a:pt x="2433218" y="532748"/>
                </a:lnTo>
                <a:lnTo>
                  <a:pt x="2421871" y="570089"/>
                </a:lnTo>
                <a:lnTo>
                  <a:pt x="2403490" y="604517"/>
                </a:lnTo>
                <a:lnTo>
                  <a:pt x="2378511" y="634982"/>
                </a:lnTo>
                <a:lnTo>
                  <a:pt x="2348046" y="659961"/>
                </a:lnTo>
                <a:lnTo>
                  <a:pt x="2313618" y="678342"/>
                </a:lnTo>
                <a:lnTo>
                  <a:pt x="2276277" y="689689"/>
                </a:lnTo>
                <a:lnTo>
                  <a:pt x="2237072" y="693568"/>
                </a:lnTo>
                <a:close/>
              </a:path>
            </a:pathLst>
          </a:custGeom>
          <a:solidFill>
            <a:srgbClr val="DDD1CD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550526" y="6007086"/>
            <a:ext cx="2437130" cy="694055"/>
          </a:xfrm>
          <a:custGeom>
            <a:avLst/>
            <a:gdLst/>
            <a:ahLst/>
            <a:cxnLst/>
            <a:rect l="l" t="t" r="r" b="b"/>
            <a:pathLst>
              <a:path w="2437129" h="694054">
                <a:moveTo>
                  <a:pt x="2237072" y="693568"/>
                </a:moveTo>
                <a:lnTo>
                  <a:pt x="200024" y="693568"/>
                </a:lnTo>
                <a:lnTo>
                  <a:pt x="160819" y="689689"/>
                </a:lnTo>
                <a:lnTo>
                  <a:pt x="123478" y="678342"/>
                </a:lnTo>
                <a:lnTo>
                  <a:pt x="89051" y="659961"/>
                </a:lnTo>
                <a:lnTo>
                  <a:pt x="58585" y="634982"/>
                </a:lnTo>
                <a:lnTo>
                  <a:pt x="33606" y="604517"/>
                </a:lnTo>
                <a:lnTo>
                  <a:pt x="15225" y="570089"/>
                </a:lnTo>
                <a:lnTo>
                  <a:pt x="3878" y="532748"/>
                </a:lnTo>
                <a:lnTo>
                  <a:pt x="0" y="493543"/>
                </a:lnTo>
                <a:lnTo>
                  <a:pt x="0" y="200024"/>
                </a:lnTo>
                <a:lnTo>
                  <a:pt x="3878" y="160819"/>
                </a:lnTo>
                <a:lnTo>
                  <a:pt x="15225" y="123478"/>
                </a:lnTo>
                <a:lnTo>
                  <a:pt x="33606" y="89051"/>
                </a:lnTo>
                <a:lnTo>
                  <a:pt x="58585" y="58585"/>
                </a:lnTo>
                <a:lnTo>
                  <a:pt x="89051" y="33606"/>
                </a:lnTo>
                <a:lnTo>
                  <a:pt x="123478" y="15225"/>
                </a:lnTo>
                <a:lnTo>
                  <a:pt x="160819" y="3878"/>
                </a:lnTo>
                <a:lnTo>
                  <a:pt x="200024" y="0"/>
                </a:lnTo>
                <a:lnTo>
                  <a:pt x="2237072" y="0"/>
                </a:lnTo>
                <a:lnTo>
                  <a:pt x="2276277" y="3878"/>
                </a:lnTo>
                <a:lnTo>
                  <a:pt x="2313618" y="15225"/>
                </a:lnTo>
                <a:lnTo>
                  <a:pt x="2348046" y="33606"/>
                </a:lnTo>
                <a:lnTo>
                  <a:pt x="2378511" y="58585"/>
                </a:lnTo>
                <a:lnTo>
                  <a:pt x="2403490" y="89051"/>
                </a:lnTo>
                <a:lnTo>
                  <a:pt x="2421871" y="123478"/>
                </a:lnTo>
                <a:lnTo>
                  <a:pt x="2433218" y="160819"/>
                </a:lnTo>
                <a:lnTo>
                  <a:pt x="2437097" y="200024"/>
                </a:lnTo>
                <a:lnTo>
                  <a:pt x="2437097" y="493543"/>
                </a:lnTo>
                <a:lnTo>
                  <a:pt x="2433218" y="532748"/>
                </a:lnTo>
                <a:lnTo>
                  <a:pt x="2421871" y="570089"/>
                </a:lnTo>
                <a:lnTo>
                  <a:pt x="2403490" y="604517"/>
                </a:lnTo>
                <a:lnTo>
                  <a:pt x="2378511" y="634982"/>
                </a:lnTo>
                <a:lnTo>
                  <a:pt x="2348046" y="659961"/>
                </a:lnTo>
                <a:lnTo>
                  <a:pt x="2313618" y="678342"/>
                </a:lnTo>
                <a:lnTo>
                  <a:pt x="2276277" y="689689"/>
                </a:lnTo>
                <a:lnTo>
                  <a:pt x="2237072" y="693568"/>
                </a:lnTo>
                <a:close/>
              </a:path>
            </a:pathLst>
          </a:custGeom>
          <a:solidFill>
            <a:srgbClr val="DDD1CD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837900" y="6007086"/>
            <a:ext cx="2437130" cy="694055"/>
          </a:xfrm>
          <a:custGeom>
            <a:avLst/>
            <a:gdLst/>
            <a:ahLst/>
            <a:cxnLst/>
            <a:rect l="l" t="t" r="r" b="b"/>
            <a:pathLst>
              <a:path w="2437130" h="694054">
                <a:moveTo>
                  <a:pt x="2237072" y="693568"/>
                </a:moveTo>
                <a:lnTo>
                  <a:pt x="200024" y="693568"/>
                </a:lnTo>
                <a:lnTo>
                  <a:pt x="160819" y="689689"/>
                </a:lnTo>
                <a:lnTo>
                  <a:pt x="123478" y="678342"/>
                </a:lnTo>
                <a:lnTo>
                  <a:pt x="89051" y="659961"/>
                </a:lnTo>
                <a:lnTo>
                  <a:pt x="58585" y="634982"/>
                </a:lnTo>
                <a:lnTo>
                  <a:pt x="33606" y="604517"/>
                </a:lnTo>
                <a:lnTo>
                  <a:pt x="15225" y="570089"/>
                </a:lnTo>
                <a:lnTo>
                  <a:pt x="3878" y="532748"/>
                </a:lnTo>
                <a:lnTo>
                  <a:pt x="0" y="493543"/>
                </a:lnTo>
                <a:lnTo>
                  <a:pt x="0" y="200024"/>
                </a:lnTo>
                <a:lnTo>
                  <a:pt x="3878" y="160819"/>
                </a:lnTo>
                <a:lnTo>
                  <a:pt x="15225" y="123478"/>
                </a:lnTo>
                <a:lnTo>
                  <a:pt x="33606" y="89051"/>
                </a:lnTo>
                <a:lnTo>
                  <a:pt x="58585" y="58585"/>
                </a:lnTo>
                <a:lnTo>
                  <a:pt x="89051" y="33606"/>
                </a:lnTo>
                <a:lnTo>
                  <a:pt x="123478" y="15225"/>
                </a:lnTo>
                <a:lnTo>
                  <a:pt x="160819" y="3878"/>
                </a:lnTo>
                <a:lnTo>
                  <a:pt x="200024" y="0"/>
                </a:lnTo>
                <a:lnTo>
                  <a:pt x="2237072" y="0"/>
                </a:lnTo>
                <a:lnTo>
                  <a:pt x="2276277" y="3878"/>
                </a:lnTo>
                <a:lnTo>
                  <a:pt x="2313618" y="15225"/>
                </a:lnTo>
                <a:lnTo>
                  <a:pt x="2348046" y="33606"/>
                </a:lnTo>
                <a:lnTo>
                  <a:pt x="2378511" y="58585"/>
                </a:lnTo>
                <a:lnTo>
                  <a:pt x="2403490" y="89051"/>
                </a:lnTo>
                <a:lnTo>
                  <a:pt x="2421871" y="123478"/>
                </a:lnTo>
                <a:lnTo>
                  <a:pt x="2433218" y="160819"/>
                </a:lnTo>
                <a:lnTo>
                  <a:pt x="2437097" y="200024"/>
                </a:lnTo>
                <a:lnTo>
                  <a:pt x="2437097" y="493543"/>
                </a:lnTo>
                <a:lnTo>
                  <a:pt x="2433218" y="532748"/>
                </a:lnTo>
                <a:lnTo>
                  <a:pt x="2421871" y="570089"/>
                </a:lnTo>
                <a:lnTo>
                  <a:pt x="2403490" y="604517"/>
                </a:lnTo>
                <a:lnTo>
                  <a:pt x="2378511" y="634982"/>
                </a:lnTo>
                <a:lnTo>
                  <a:pt x="2348046" y="659961"/>
                </a:lnTo>
                <a:lnTo>
                  <a:pt x="2313618" y="678342"/>
                </a:lnTo>
                <a:lnTo>
                  <a:pt x="2276277" y="689689"/>
                </a:lnTo>
                <a:lnTo>
                  <a:pt x="2237072" y="693568"/>
                </a:lnTo>
                <a:close/>
              </a:path>
            </a:pathLst>
          </a:custGeom>
          <a:solidFill>
            <a:srgbClr val="DDD1CD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63151" y="6007086"/>
            <a:ext cx="2437130" cy="694055"/>
          </a:xfrm>
          <a:custGeom>
            <a:avLst/>
            <a:gdLst/>
            <a:ahLst/>
            <a:cxnLst/>
            <a:rect l="l" t="t" r="r" b="b"/>
            <a:pathLst>
              <a:path w="2437129" h="694054">
                <a:moveTo>
                  <a:pt x="2237072" y="693568"/>
                </a:moveTo>
                <a:lnTo>
                  <a:pt x="200025" y="693568"/>
                </a:lnTo>
                <a:lnTo>
                  <a:pt x="160819" y="689689"/>
                </a:lnTo>
                <a:lnTo>
                  <a:pt x="123478" y="678342"/>
                </a:lnTo>
                <a:lnTo>
                  <a:pt x="89051" y="659961"/>
                </a:lnTo>
                <a:lnTo>
                  <a:pt x="58585" y="634982"/>
                </a:lnTo>
                <a:lnTo>
                  <a:pt x="33606" y="604517"/>
                </a:lnTo>
                <a:lnTo>
                  <a:pt x="15225" y="570089"/>
                </a:lnTo>
                <a:lnTo>
                  <a:pt x="3878" y="532748"/>
                </a:lnTo>
                <a:lnTo>
                  <a:pt x="0" y="493543"/>
                </a:lnTo>
                <a:lnTo>
                  <a:pt x="0" y="200024"/>
                </a:lnTo>
                <a:lnTo>
                  <a:pt x="3878" y="160819"/>
                </a:lnTo>
                <a:lnTo>
                  <a:pt x="15225" y="123478"/>
                </a:lnTo>
                <a:lnTo>
                  <a:pt x="33606" y="89051"/>
                </a:lnTo>
                <a:lnTo>
                  <a:pt x="58585" y="58585"/>
                </a:lnTo>
                <a:lnTo>
                  <a:pt x="89051" y="33606"/>
                </a:lnTo>
                <a:lnTo>
                  <a:pt x="123478" y="15225"/>
                </a:lnTo>
                <a:lnTo>
                  <a:pt x="160819" y="3878"/>
                </a:lnTo>
                <a:lnTo>
                  <a:pt x="200025" y="0"/>
                </a:lnTo>
                <a:lnTo>
                  <a:pt x="2237072" y="0"/>
                </a:lnTo>
                <a:lnTo>
                  <a:pt x="2276277" y="3878"/>
                </a:lnTo>
                <a:lnTo>
                  <a:pt x="2313618" y="15225"/>
                </a:lnTo>
                <a:lnTo>
                  <a:pt x="2348046" y="33606"/>
                </a:lnTo>
                <a:lnTo>
                  <a:pt x="2378511" y="58585"/>
                </a:lnTo>
                <a:lnTo>
                  <a:pt x="2403490" y="89051"/>
                </a:lnTo>
                <a:lnTo>
                  <a:pt x="2421871" y="123478"/>
                </a:lnTo>
                <a:lnTo>
                  <a:pt x="2433218" y="160819"/>
                </a:lnTo>
                <a:lnTo>
                  <a:pt x="2437097" y="200024"/>
                </a:lnTo>
                <a:lnTo>
                  <a:pt x="2437097" y="493543"/>
                </a:lnTo>
                <a:lnTo>
                  <a:pt x="2433218" y="532748"/>
                </a:lnTo>
                <a:lnTo>
                  <a:pt x="2421871" y="570089"/>
                </a:lnTo>
                <a:lnTo>
                  <a:pt x="2403490" y="604517"/>
                </a:lnTo>
                <a:lnTo>
                  <a:pt x="2378511" y="634982"/>
                </a:lnTo>
                <a:lnTo>
                  <a:pt x="2348046" y="659961"/>
                </a:lnTo>
                <a:lnTo>
                  <a:pt x="2313618" y="678342"/>
                </a:lnTo>
                <a:lnTo>
                  <a:pt x="2276277" y="689689"/>
                </a:lnTo>
                <a:lnTo>
                  <a:pt x="2237072" y="693568"/>
                </a:lnTo>
                <a:close/>
              </a:path>
            </a:pathLst>
          </a:custGeom>
          <a:solidFill>
            <a:srgbClr val="DDD1CD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013000" y="5222872"/>
            <a:ext cx="2437130" cy="694055"/>
          </a:xfrm>
          <a:custGeom>
            <a:avLst/>
            <a:gdLst/>
            <a:ahLst/>
            <a:cxnLst/>
            <a:rect l="l" t="t" r="r" b="b"/>
            <a:pathLst>
              <a:path w="2437129" h="694054">
                <a:moveTo>
                  <a:pt x="2237072" y="693568"/>
                </a:moveTo>
                <a:lnTo>
                  <a:pt x="200024" y="693568"/>
                </a:lnTo>
                <a:lnTo>
                  <a:pt x="160819" y="689689"/>
                </a:lnTo>
                <a:lnTo>
                  <a:pt x="123478" y="678342"/>
                </a:lnTo>
                <a:lnTo>
                  <a:pt x="89051" y="659961"/>
                </a:lnTo>
                <a:lnTo>
                  <a:pt x="58585" y="634982"/>
                </a:lnTo>
                <a:lnTo>
                  <a:pt x="33606" y="604517"/>
                </a:lnTo>
                <a:lnTo>
                  <a:pt x="15225" y="570089"/>
                </a:lnTo>
                <a:lnTo>
                  <a:pt x="3878" y="532748"/>
                </a:lnTo>
                <a:lnTo>
                  <a:pt x="0" y="493543"/>
                </a:lnTo>
                <a:lnTo>
                  <a:pt x="0" y="200025"/>
                </a:lnTo>
                <a:lnTo>
                  <a:pt x="3878" y="160819"/>
                </a:lnTo>
                <a:lnTo>
                  <a:pt x="15225" y="123478"/>
                </a:lnTo>
                <a:lnTo>
                  <a:pt x="33606" y="89051"/>
                </a:lnTo>
                <a:lnTo>
                  <a:pt x="58585" y="58585"/>
                </a:lnTo>
                <a:lnTo>
                  <a:pt x="89051" y="33606"/>
                </a:lnTo>
                <a:lnTo>
                  <a:pt x="123478" y="15225"/>
                </a:lnTo>
                <a:lnTo>
                  <a:pt x="160819" y="3878"/>
                </a:lnTo>
                <a:lnTo>
                  <a:pt x="200024" y="0"/>
                </a:lnTo>
                <a:lnTo>
                  <a:pt x="2237072" y="0"/>
                </a:lnTo>
                <a:lnTo>
                  <a:pt x="2276277" y="3878"/>
                </a:lnTo>
                <a:lnTo>
                  <a:pt x="2313618" y="15225"/>
                </a:lnTo>
                <a:lnTo>
                  <a:pt x="2348046" y="33606"/>
                </a:lnTo>
                <a:lnTo>
                  <a:pt x="2378511" y="58585"/>
                </a:lnTo>
                <a:lnTo>
                  <a:pt x="2403490" y="89051"/>
                </a:lnTo>
                <a:lnTo>
                  <a:pt x="2421871" y="123478"/>
                </a:lnTo>
                <a:lnTo>
                  <a:pt x="2433218" y="160819"/>
                </a:lnTo>
                <a:lnTo>
                  <a:pt x="2437097" y="200025"/>
                </a:lnTo>
                <a:lnTo>
                  <a:pt x="2437097" y="493543"/>
                </a:lnTo>
                <a:lnTo>
                  <a:pt x="2433218" y="532748"/>
                </a:lnTo>
                <a:lnTo>
                  <a:pt x="2421871" y="570089"/>
                </a:lnTo>
                <a:lnTo>
                  <a:pt x="2403490" y="604517"/>
                </a:lnTo>
                <a:lnTo>
                  <a:pt x="2378511" y="634982"/>
                </a:lnTo>
                <a:lnTo>
                  <a:pt x="2348046" y="659961"/>
                </a:lnTo>
                <a:lnTo>
                  <a:pt x="2313618" y="678342"/>
                </a:lnTo>
                <a:lnTo>
                  <a:pt x="2276277" y="689689"/>
                </a:lnTo>
                <a:lnTo>
                  <a:pt x="2237072" y="693568"/>
                </a:lnTo>
                <a:close/>
              </a:path>
            </a:pathLst>
          </a:custGeom>
          <a:solidFill>
            <a:srgbClr val="DDD1CD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550526" y="5222872"/>
            <a:ext cx="2437130" cy="694055"/>
          </a:xfrm>
          <a:custGeom>
            <a:avLst/>
            <a:gdLst/>
            <a:ahLst/>
            <a:cxnLst/>
            <a:rect l="l" t="t" r="r" b="b"/>
            <a:pathLst>
              <a:path w="2437129" h="694054">
                <a:moveTo>
                  <a:pt x="2237072" y="693568"/>
                </a:moveTo>
                <a:lnTo>
                  <a:pt x="200024" y="693568"/>
                </a:lnTo>
                <a:lnTo>
                  <a:pt x="160819" y="689689"/>
                </a:lnTo>
                <a:lnTo>
                  <a:pt x="123478" y="678342"/>
                </a:lnTo>
                <a:lnTo>
                  <a:pt x="89051" y="659961"/>
                </a:lnTo>
                <a:lnTo>
                  <a:pt x="58585" y="634982"/>
                </a:lnTo>
                <a:lnTo>
                  <a:pt x="33606" y="604517"/>
                </a:lnTo>
                <a:lnTo>
                  <a:pt x="15225" y="570089"/>
                </a:lnTo>
                <a:lnTo>
                  <a:pt x="3878" y="532748"/>
                </a:lnTo>
                <a:lnTo>
                  <a:pt x="0" y="493543"/>
                </a:lnTo>
                <a:lnTo>
                  <a:pt x="0" y="200025"/>
                </a:lnTo>
                <a:lnTo>
                  <a:pt x="3878" y="160819"/>
                </a:lnTo>
                <a:lnTo>
                  <a:pt x="15225" y="123478"/>
                </a:lnTo>
                <a:lnTo>
                  <a:pt x="33606" y="89051"/>
                </a:lnTo>
                <a:lnTo>
                  <a:pt x="58585" y="58585"/>
                </a:lnTo>
                <a:lnTo>
                  <a:pt x="89051" y="33606"/>
                </a:lnTo>
                <a:lnTo>
                  <a:pt x="123478" y="15225"/>
                </a:lnTo>
                <a:lnTo>
                  <a:pt x="160819" y="3878"/>
                </a:lnTo>
                <a:lnTo>
                  <a:pt x="200024" y="0"/>
                </a:lnTo>
                <a:lnTo>
                  <a:pt x="2237072" y="0"/>
                </a:lnTo>
                <a:lnTo>
                  <a:pt x="2276277" y="3878"/>
                </a:lnTo>
                <a:lnTo>
                  <a:pt x="2313618" y="15225"/>
                </a:lnTo>
                <a:lnTo>
                  <a:pt x="2348046" y="33606"/>
                </a:lnTo>
                <a:lnTo>
                  <a:pt x="2378511" y="58585"/>
                </a:lnTo>
                <a:lnTo>
                  <a:pt x="2403490" y="89051"/>
                </a:lnTo>
                <a:lnTo>
                  <a:pt x="2421871" y="123478"/>
                </a:lnTo>
                <a:lnTo>
                  <a:pt x="2433218" y="160819"/>
                </a:lnTo>
                <a:lnTo>
                  <a:pt x="2437097" y="200025"/>
                </a:lnTo>
                <a:lnTo>
                  <a:pt x="2437097" y="493543"/>
                </a:lnTo>
                <a:lnTo>
                  <a:pt x="2433218" y="532748"/>
                </a:lnTo>
                <a:lnTo>
                  <a:pt x="2421871" y="570089"/>
                </a:lnTo>
                <a:lnTo>
                  <a:pt x="2403490" y="604517"/>
                </a:lnTo>
                <a:lnTo>
                  <a:pt x="2378511" y="634982"/>
                </a:lnTo>
                <a:lnTo>
                  <a:pt x="2348046" y="659961"/>
                </a:lnTo>
                <a:lnTo>
                  <a:pt x="2313618" y="678342"/>
                </a:lnTo>
                <a:lnTo>
                  <a:pt x="2276277" y="689689"/>
                </a:lnTo>
                <a:lnTo>
                  <a:pt x="2237072" y="693568"/>
                </a:lnTo>
                <a:close/>
              </a:path>
            </a:pathLst>
          </a:custGeom>
          <a:solidFill>
            <a:srgbClr val="DDD1CD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2837900" y="5222872"/>
            <a:ext cx="2437130" cy="694055"/>
          </a:xfrm>
          <a:custGeom>
            <a:avLst/>
            <a:gdLst/>
            <a:ahLst/>
            <a:cxnLst/>
            <a:rect l="l" t="t" r="r" b="b"/>
            <a:pathLst>
              <a:path w="2437130" h="694054">
                <a:moveTo>
                  <a:pt x="2237072" y="693568"/>
                </a:moveTo>
                <a:lnTo>
                  <a:pt x="200024" y="693568"/>
                </a:lnTo>
                <a:lnTo>
                  <a:pt x="160819" y="689689"/>
                </a:lnTo>
                <a:lnTo>
                  <a:pt x="123478" y="678342"/>
                </a:lnTo>
                <a:lnTo>
                  <a:pt x="89051" y="659961"/>
                </a:lnTo>
                <a:lnTo>
                  <a:pt x="58585" y="634982"/>
                </a:lnTo>
                <a:lnTo>
                  <a:pt x="33606" y="604517"/>
                </a:lnTo>
                <a:lnTo>
                  <a:pt x="15225" y="570089"/>
                </a:lnTo>
                <a:lnTo>
                  <a:pt x="3878" y="532748"/>
                </a:lnTo>
                <a:lnTo>
                  <a:pt x="0" y="493543"/>
                </a:lnTo>
                <a:lnTo>
                  <a:pt x="0" y="200025"/>
                </a:lnTo>
                <a:lnTo>
                  <a:pt x="3878" y="160819"/>
                </a:lnTo>
                <a:lnTo>
                  <a:pt x="15225" y="123478"/>
                </a:lnTo>
                <a:lnTo>
                  <a:pt x="33606" y="89051"/>
                </a:lnTo>
                <a:lnTo>
                  <a:pt x="58585" y="58585"/>
                </a:lnTo>
                <a:lnTo>
                  <a:pt x="89051" y="33606"/>
                </a:lnTo>
                <a:lnTo>
                  <a:pt x="123478" y="15225"/>
                </a:lnTo>
                <a:lnTo>
                  <a:pt x="160819" y="3878"/>
                </a:lnTo>
                <a:lnTo>
                  <a:pt x="200024" y="0"/>
                </a:lnTo>
                <a:lnTo>
                  <a:pt x="2237072" y="0"/>
                </a:lnTo>
                <a:lnTo>
                  <a:pt x="2276277" y="3878"/>
                </a:lnTo>
                <a:lnTo>
                  <a:pt x="2313618" y="15225"/>
                </a:lnTo>
                <a:lnTo>
                  <a:pt x="2348046" y="33606"/>
                </a:lnTo>
                <a:lnTo>
                  <a:pt x="2378511" y="58585"/>
                </a:lnTo>
                <a:lnTo>
                  <a:pt x="2403490" y="89051"/>
                </a:lnTo>
                <a:lnTo>
                  <a:pt x="2421871" y="123478"/>
                </a:lnTo>
                <a:lnTo>
                  <a:pt x="2433218" y="160819"/>
                </a:lnTo>
                <a:lnTo>
                  <a:pt x="2437097" y="200025"/>
                </a:lnTo>
                <a:lnTo>
                  <a:pt x="2437097" y="493543"/>
                </a:lnTo>
                <a:lnTo>
                  <a:pt x="2433218" y="532748"/>
                </a:lnTo>
                <a:lnTo>
                  <a:pt x="2421871" y="570089"/>
                </a:lnTo>
                <a:lnTo>
                  <a:pt x="2403490" y="604517"/>
                </a:lnTo>
                <a:lnTo>
                  <a:pt x="2378511" y="634982"/>
                </a:lnTo>
                <a:lnTo>
                  <a:pt x="2348046" y="659961"/>
                </a:lnTo>
                <a:lnTo>
                  <a:pt x="2313618" y="678342"/>
                </a:lnTo>
                <a:lnTo>
                  <a:pt x="2276277" y="689689"/>
                </a:lnTo>
                <a:lnTo>
                  <a:pt x="2237072" y="693568"/>
                </a:lnTo>
                <a:close/>
              </a:path>
            </a:pathLst>
          </a:custGeom>
          <a:solidFill>
            <a:srgbClr val="DDD1CD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263151" y="5222872"/>
            <a:ext cx="2437130" cy="694055"/>
          </a:xfrm>
          <a:custGeom>
            <a:avLst/>
            <a:gdLst/>
            <a:ahLst/>
            <a:cxnLst/>
            <a:rect l="l" t="t" r="r" b="b"/>
            <a:pathLst>
              <a:path w="2437129" h="694054">
                <a:moveTo>
                  <a:pt x="2237072" y="693568"/>
                </a:moveTo>
                <a:lnTo>
                  <a:pt x="200025" y="693568"/>
                </a:lnTo>
                <a:lnTo>
                  <a:pt x="160819" y="689689"/>
                </a:lnTo>
                <a:lnTo>
                  <a:pt x="123478" y="678342"/>
                </a:lnTo>
                <a:lnTo>
                  <a:pt x="89051" y="659961"/>
                </a:lnTo>
                <a:lnTo>
                  <a:pt x="58585" y="634982"/>
                </a:lnTo>
                <a:lnTo>
                  <a:pt x="33606" y="604517"/>
                </a:lnTo>
                <a:lnTo>
                  <a:pt x="15225" y="570089"/>
                </a:lnTo>
                <a:lnTo>
                  <a:pt x="3878" y="532748"/>
                </a:lnTo>
                <a:lnTo>
                  <a:pt x="0" y="493543"/>
                </a:lnTo>
                <a:lnTo>
                  <a:pt x="0" y="200025"/>
                </a:lnTo>
                <a:lnTo>
                  <a:pt x="3878" y="160819"/>
                </a:lnTo>
                <a:lnTo>
                  <a:pt x="15225" y="123478"/>
                </a:lnTo>
                <a:lnTo>
                  <a:pt x="33606" y="89051"/>
                </a:lnTo>
                <a:lnTo>
                  <a:pt x="58585" y="58585"/>
                </a:lnTo>
                <a:lnTo>
                  <a:pt x="89051" y="33606"/>
                </a:lnTo>
                <a:lnTo>
                  <a:pt x="123478" y="15225"/>
                </a:lnTo>
                <a:lnTo>
                  <a:pt x="160819" y="3878"/>
                </a:lnTo>
                <a:lnTo>
                  <a:pt x="200025" y="0"/>
                </a:lnTo>
                <a:lnTo>
                  <a:pt x="2237072" y="0"/>
                </a:lnTo>
                <a:lnTo>
                  <a:pt x="2276277" y="3878"/>
                </a:lnTo>
                <a:lnTo>
                  <a:pt x="2313618" y="15225"/>
                </a:lnTo>
                <a:lnTo>
                  <a:pt x="2348046" y="33606"/>
                </a:lnTo>
                <a:lnTo>
                  <a:pt x="2378511" y="58585"/>
                </a:lnTo>
                <a:lnTo>
                  <a:pt x="2403490" y="89051"/>
                </a:lnTo>
                <a:lnTo>
                  <a:pt x="2421871" y="123478"/>
                </a:lnTo>
                <a:lnTo>
                  <a:pt x="2433218" y="160819"/>
                </a:lnTo>
                <a:lnTo>
                  <a:pt x="2437097" y="200025"/>
                </a:lnTo>
                <a:lnTo>
                  <a:pt x="2437097" y="493543"/>
                </a:lnTo>
                <a:lnTo>
                  <a:pt x="2433218" y="532748"/>
                </a:lnTo>
                <a:lnTo>
                  <a:pt x="2421871" y="570089"/>
                </a:lnTo>
                <a:lnTo>
                  <a:pt x="2403490" y="604517"/>
                </a:lnTo>
                <a:lnTo>
                  <a:pt x="2378511" y="634982"/>
                </a:lnTo>
                <a:lnTo>
                  <a:pt x="2348046" y="659961"/>
                </a:lnTo>
                <a:lnTo>
                  <a:pt x="2313618" y="678342"/>
                </a:lnTo>
                <a:lnTo>
                  <a:pt x="2276277" y="689689"/>
                </a:lnTo>
                <a:lnTo>
                  <a:pt x="2237072" y="693568"/>
                </a:lnTo>
                <a:close/>
              </a:path>
            </a:pathLst>
          </a:custGeom>
          <a:solidFill>
            <a:srgbClr val="DDD1CD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013000" y="6772042"/>
            <a:ext cx="2437130" cy="694055"/>
          </a:xfrm>
          <a:custGeom>
            <a:avLst/>
            <a:gdLst/>
            <a:ahLst/>
            <a:cxnLst/>
            <a:rect l="l" t="t" r="r" b="b"/>
            <a:pathLst>
              <a:path w="2437129" h="694054">
                <a:moveTo>
                  <a:pt x="2237072" y="693568"/>
                </a:moveTo>
                <a:lnTo>
                  <a:pt x="200024" y="693568"/>
                </a:lnTo>
                <a:lnTo>
                  <a:pt x="160819" y="689689"/>
                </a:lnTo>
                <a:lnTo>
                  <a:pt x="123478" y="678342"/>
                </a:lnTo>
                <a:lnTo>
                  <a:pt x="89051" y="659961"/>
                </a:lnTo>
                <a:lnTo>
                  <a:pt x="58585" y="634982"/>
                </a:lnTo>
                <a:lnTo>
                  <a:pt x="33606" y="604517"/>
                </a:lnTo>
                <a:lnTo>
                  <a:pt x="15225" y="570089"/>
                </a:lnTo>
                <a:lnTo>
                  <a:pt x="3878" y="532748"/>
                </a:lnTo>
                <a:lnTo>
                  <a:pt x="0" y="493543"/>
                </a:lnTo>
                <a:lnTo>
                  <a:pt x="0" y="200024"/>
                </a:lnTo>
                <a:lnTo>
                  <a:pt x="3878" y="160819"/>
                </a:lnTo>
                <a:lnTo>
                  <a:pt x="15225" y="123478"/>
                </a:lnTo>
                <a:lnTo>
                  <a:pt x="33606" y="89051"/>
                </a:lnTo>
                <a:lnTo>
                  <a:pt x="58585" y="58585"/>
                </a:lnTo>
                <a:lnTo>
                  <a:pt x="89051" y="33606"/>
                </a:lnTo>
                <a:lnTo>
                  <a:pt x="123478" y="15225"/>
                </a:lnTo>
                <a:lnTo>
                  <a:pt x="160819" y="3878"/>
                </a:lnTo>
                <a:lnTo>
                  <a:pt x="200024" y="0"/>
                </a:lnTo>
                <a:lnTo>
                  <a:pt x="2237072" y="0"/>
                </a:lnTo>
                <a:lnTo>
                  <a:pt x="2276277" y="3878"/>
                </a:lnTo>
                <a:lnTo>
                  <a:pt x="2313618" y="15225"/>
                </a:lnTo>
                <a:lnTo>
                  <a:pt x="2348046" y="33606"/>
                </a:lnTo>
                <a:lnTo>
                  <a:pt x="2378511" y="58585"/>
                </a:lnTo>
                <a:lnTo>
                  <a:pt x="2403490" y="89051"/>
                </a:lnTo>
                <a:lnTo>
                  <a:pt x="2421871" y="123478"/>
                </a:lnTo>
                <a:lnTo>
                  <a:pt x="2433218" y="160819"/>
                </a:lnTo>
                <a:lnTo>
                  <a:pt x="2437097" y="200024"/>
                </a:lnTo>
                <a:lnTo>
                  <a:pt x="2437097" y="493543"/>
                </a:lnTo>
                <a:lnTo>
                  <a:pt x="2433218" y="532748"/>
                </a:lnTo>
                <a:lnTo>
                  <a:pt x="2421871" y="570089"/>
                </a:lnTo>
                <a:lnTo>
                  <a:pt x="2403490" y="604517"/>
                </a:lnTo>
                <a:lnTo>
                  <a:pt x="2378511" y="634982"/>
                </a:lnTo>
                <a:lnTo>
                  <a:pt x="2348046" y="659961"/>
                </a:lnTo>
                <a:lnTo>
                  <a:pt x="2313618" y="678342"/>
                </a:lnTo>
                <a:lnTo>
                  <a:pt x="2276277" y="689689"/>
                </a:lnTo>
                <a:lnTo>
                  <a:pt x="2237072" y="693568"/>
                </a:lnTo>
                <a:close/>
              </a:path>
            </a:pathLst>
          </a:custGeom>
          <a:solidFill>
            <a:srgbClr val="DDD1CD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550526" y="6772042"/>
            <a:ext cx="2437130" cy="694055"/>
          </a:xfrm>
          <a:custGeom>
            <a:avLst/>
            <a:gdLst/>
            <a:ahLst/>
            <a:cxnLst/>
            <a:rect l="l" t="t" r="r" b="b"/>
            <a:pathLst>
              <a:path w="2437129" h="694054">
                <a:moveTo>
                  <a:pt x="2237072" y="693568"/>
                </a:moveTo>
                <a:lnTo>
                  <a:pt x="200024" y="693568"/>
                </a:lnTo>
                <a:lnTo>
                  <a:pt x="160819" y="689689"/>
                </a:lnTo>
                <a:lnTo>
                  <a:pt x="123478" y="678342"/>
                </a:lnTo>
                <a:lnTo>
                  <a:pt x="89051" y="659961"/>
                </a:lnTo>
                <a:lnTo>
                  <a:pt x="58585" y="634982"/>
                </a:lnTo>
                <a:lnTo>
                  <a:pt x="33606" y="604517"/>
                </a:lnTo>
                <a:lnTo>
                  <a:pt x="15225" y="570089"/>
                </a:lnTo>
                <a:lnTo>
                  <a:pt x="3878" y="532748"/>
                </a:lnTo>
                <a:lnTo>
                  <a:pt x="0" y="493543"/>
                </a:lnTo>
                <a:lnTo>
                  <a:pt x="0" y="200024"/>
                </a:lnTo>
                <a:lnTo>
                  <a:pt x="3878" y="160819"/>
                </a:lnTo>
                <a:lnTo>
                  <a:pt x="15225" y="123478"/>
                </a:lnTo>
                <a:lnTo>
                  <a:pt x="33606" y="89051"/>
                </a:lnTo>
                <a:lnTo>
                  <a:pt x="58585" y="58585"/>
                </a:lnTo>
                <a:lnTo>
                  <a:pt x="89051" y="33606"/>
                </a:lnTo>
                <a:lnTo>
                  <a:pt x="123478" y="15225"/>
                </a:lnTo>
                <a:lnTo>
                  <a:pt x="160819" y="3878"/>
                </a:lnTo>
                <a:lnTo>
                  <a:pt x="200024" y="0"/>
                </a:lnTo>
                <a:lnTo>
                  <a:pt x="2237072" y="0"/>
                </a:lnTo>
                <a:lnTo>
                  <a:pt x="2276277" y="3878"/>
                </a:lnTo>
                <a:lnTo>
                  <a:pt x="2313618" y="15225"/>
                </a:lnTo>
                <a:lnTo>
                  <a:pt x="2348046" y="33606"/>
                </a:lnTo>
                <a:lnTo>
                  <a:pt x="2378511" y="58585"/>
                </a:lnTo>
                <a:lnTo>
                  <a:pt x="2403490" y="89051"/>
                </a:lnTo>
                <a:lnTo>
                  <a:pt x="2421871" y="123478"/>
                </a:lnTo>
                <a:lnTo>
                  <a:pt x="2433218" y="160819"/>
                </a:lnTo>
                <a:lnTo>
                  <a:pt x="2437097" y="200024"/>
                </a:lnTo>
                <a:lnTo>
                  <a:pt x="2437097" y="493543"/>
                </a:lnTo>
                <a:lnTo>
                  <a:pt x="2433218" y="532748"/>
                </a:lnTo>
                <a:lnTo>
                  <a:pt x="2421871" y="570089"/>
                </a:lnTo>
                <a:lnTo>
                  <a:pt x="2403490" y="604517"/>
                </a:lnTo>
                <a:lnTo>
                  <a:pt x="2378511" y="634982"/>
                </a:lnTo>
                <a:lnTo>
                  <a:pt x="2348046" y="659961"/>
                </a:lnTo>
                <a:lnTo>
                  <a:pt x="2313618" y="678342"/>
                </a:lnTo>
                <a:lnTo>
                  <a:pt x="2276277" y="689689"/>
                </a:lnTo>
                <a:lnTo>
                  <a:pt x="2237072" y="693568"/>
                </a:lnTo>
                <a:close/>
              </a:path>
            </a:pathLst>
          </a:custGeom>
          <a:solidFill>
            <a:srgbClr val="DDD1CD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2837900" y="6772042"/>
            <a:ext cx="2437130" cy="694055"/>
          </a:xfrm>
          <a:custGeom>
            <a:avLst/>
            <a:gdLst/>
            <a:ahLst/>
            <a:cxnLst/>
            <a:rect l="l" t="t" r="r" b="b"/>
            <a:pathLst>
              <a:path w="2437130" h="694054">
                <a:moveTo>
                  <a:pt x="2237072" y="693568"/>
                </a:moveTo>
                <a:lnTo>
                  <a:pt x="200024" y="693568"/>
                </a:lnTo>
                <a:lnTo>
                  <a:pt x="160819" y="689689"/>
                </a:lnTo>
                <a:lnTo>
                  <a:pt x="123478" y="678342"/>
                </a:lnTo>
                <a:lnTo>
                  <a:pt x="89051" y="659961"/>
                </a:lnTo>
                <a:lnTo>
                  <a:pt x="58585" y="634982"/>
                </a:lnTo>
                <a:lnTo>
                  <a:pt x="33606" y="604517"/>
                </a:lnTo>
                <a:lnTo>
                  <a:pt x="15225" y="570089"/>
                </a:lnTo>
                <a:lnTo>
                  <a:pt x="3878" y="532748"/>
                </a:lnTo>
                <a:lnTo>
                  <a:pt x="0" y="493543"/>
                </a:lnTo>
                <a:lnTo>
                  <a:pt x="0" y="200024"/>
                </a:lnTo>
                <a:lnTo>
                  <a:pt x="3878" y="160819"/>
                </a:lnTo>
                <a:lnTo>
                  <a:pt x="15225" y="123478"/>
                </a:lnTo>
                <a:lnTo>
                  <a:pt x="33606" y="89051"/>
                </a:lnTo>
                <a:lnTo>
                  <a:pt x="58585" y="58585"/>
                </a:lnTo>
                <a:lnTo>
                  <a:pt x="89051" y="33606"/>
                </a:lnTo>
                <a:lnTo>
                  <a:pt x="123478" y="15225"/>
                </a:lnTo>
                <a:lnTo>
                  <a:pt x="160819" y="3878"/>
                </a:lnTo>
                <a:lnTo>
                  <a:pt x="200024" y="0"/>
                </a:lnTo>
                <a:lnTo>
                  <a:pt x="2237072" y="0"/>
                </a:lnTo>
                <a:lnTo>
                  <a:pt x="2276277" y="3878"/>
                </a:lnTo>
                <a:lnTo>
                  <a:pt x="2313618" y="15225"/>
                </a:lnTo>
                <a:lnTo>
                  <a:pt x="2348046" y="33606"/>
                </a:lnTo>
                <a:lnTo>
                  <a:pt x="2378511" y="58585"/>
                </a:lnTo>
                <a:lnTo>
                  <a:pt x="2403490" y="89051"/>
                </a:lnTo>
                <a:lnTo>
                  <a:pt x="2421871" y="123478"/>
                </a:lnTo>
                <a:lnTo>
                  <a:pt x="2433218" y="160819"/>
                </a:lnTo>
                <a:lnTo>
                  <a:pt x="2437097" y="200024"/>
                </a:lnTo>
                <a:lnTo>
                  <a:pt x="2437097" y="493543"/>
                </a:lnTo>
                <a:lnTo>
                  <a:pt x="2433218" y="532748"/>
                </a:lnTo>
                <a:lnTo>
                  <a:pt x="2421871" y="570089"/>
                </a:lnTo>
                <a:lnTo>
                  <a:pt x="2403490" y="604517"/>
                </a:lnTo>
                <a:lnTo>
                  <a:pt x="2378511" y="634982"/>
                </a:lnTo>
                <a:lnTo>
                  <a:pt x="2348046" y="659961"/>
                </a:lnTo>
                <a:lnTo>
                  <a:pt x="2313618" y="678342"/>
                </a:lnTo>
                <a:lnTo>
                  <a:pt x="2276277" y="689689"/>
                </a:lnTo>
                <a:lnTo>
                  <a:pt x="2237072" y="693568"/>
                </a:lnTo>
                <a:close/>
              </a:path>
            </a:pathLst>
          </a:custGeom>
          <a:solidFill>
            <a:srgbClr val="DDD1CD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263151" y="6772042"/>
            <a:ext cx="2437130" cy="694055"/>
          </a:xfrm>
          <a:custGeom>
            <a:avLst/>
            <a:gdLst/>
            <a:ahLst/>
            <a:cxnLst/>
            <a:rect l="l" t="t" r="r" b="b"/>
            <a:pathLst>
              <a:path w="2437129" h="694054">
                <a:moveTo>
                  <a:pt x="2237072" y="693568"/>
                </a:moveTo>
                <a:lnTo>
                  <a:pt x="200025" y="693568"/>
                </a:lnTo>
                <a:lnTo>
                  <a:pt x="160819" y="689689"/>
                </a:lnTo>
                <a:lnTo>
                  <a:pt x="123478" y="678342"/>
                </a:lnTo>
                <a:lnTo>
                  <a:pt x="89051" y="659961"/>
                </a:lnTo>
                <a:lnTo>
                  <a:pt x="58585" y="634982"/>
                </a:lnTo>
                <a:lnTo>
                  <a:pt x="33606" y="604517"/>
                </a:lnTo>
                <a:lnTo>
                  <a:pt x="15225" y="570089"/>
                </a:lnTo>
                <a:lnTo>
                  <a:pt x="3878" y="532748"/>
                </a:lnTo>
                <a:lnTo>
                  <a:pt x="0" y="493543"/>
                </a:lnTo>
                <a:lnTo>
                  <a:pt x="0" y="200024"/>
                </a:lnTo>
                <a:lnTo>
                  <a:pt x="3878" y="160819"/>
                </a:lnTo>
                <a:lnTo>
                  <a:pt x="15225" y="123478"/>
                </a:lnTo>
                <a:lnTo>
                  <a:pt x="33606" y="89051"/>
                </a:lnTo>
                <a:lnTo>
                  <a:pt x="58585" y="58585"/>
                </a:lnTo>
                <a:lnTo>
                  <a:pt x="89051" y="33606"/>
                </a:lnTo>
                <a:lnTo>
                  <a:pt x="123478" y="15225"/>
                </a:lnTo>
                <a:lnTo>
                  <a:pt x="160819" y="3878"/>
                </a:lnTo>
                <a:lnTo>
                  <a:pt x="200025" y="0"/>
                </a:lnTo>
                <a:lnTo>
                  <a:pt x="2237072" y="0"/>
                </a:lnTo>
                <a:lnTo>
                  <a:pt x="2276277" y="3878"/>
                </a:lnTo>
                <a:lnTo>
                  <a:pt x="2313618" y="15225"/>
                </a:lnTo>
                <a:lnTo>
                  <a:pt x="2348046" y="33606"/>
                </a:lnTo>
                <a:lnTo>
                  <a:pt x="2378511" y="58585"/>
                </a:lnTo>
                <a:lnTo>
                  <a:pt x="2403490" y="89051"/>
                </a:lnTo>
                <a:lnTo>
                  <a:pt x="2421871" y="123478"/>
                </a:lnTo>
                <a:lnTo>
                  <a:pt x="2433218" y="160819"/>
                </a:lnTo>
                <a:lnTo>
                  <a:pt x="2437097" y="200024"/>
                </a:lnTo>
                <a:lnTo>
                  <a:pt x="2437097" y="493543"/>
                </a:lnTo>
                <a:lnTo>
                  <a:pt x="2433218" y="532748"/>
                </a:lnTo>
                <a:lnTo>
                  <a:pt x="2421871" y="570089"/>
                </a:lnTo>
                <a:lnTo>
                  <a:pt x="2403490" y="604517"/>
                </a:lnTo>
                <a:lnTo>
                  <a:pt x="2378511" y="634982"/>
                </a:lnTo>
                <a:lnTo>
                  <a:pt x="2348046" y="659961"/>
                </a:lnTo>
                <a:lnTo>
                  <a:pt x="2313618" y="678342"/>
                </a:lnTo>
                <a:lnTo>
                  <a:pt x="2276277" y="689689"/>
                </a:lnTo>
                <a:lnTo>
                  <a:pt x="2237072" y="693568"/>
                </a:lnTo>
                <a:close/>
              </a:path>
            </a:pathLst>
          </a:custGeom>
          <a:solidFill>
            <a:srgbClr val="DDD1CD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013000" y="7556255"/>
            <a:ext cx="2437130" cy="694055"/>
          </a:xfrm>
          <a:custGeom>
            <a:avLst/>
            <a:gdLst/>
            <a:ahLst/>
            <a:cxnLst/>
            <a:rect l="l" t="t" r="r" b="b"/>
            <a:pathLst>
              <a:path w="2437129" h="694054">
                <a:moveTo>
                  <a:pt x="2237072" y="693568"/>
                </a:moveTo>
                <a:lnTo>
                  <a:pt x="200024" y="693568"/>
                </a:lnTo>
                <a:lnTo>
                  <a:pt x="160819" y="689689"/>
                </a:lnTo>
                <a:lnTo>
                  <a:pt x="123478" y="678342"/>
                </a:lnTo>
                <a:lnTo>
                  <a:pt x="89051" y="659961"/>
                </a:lnTo>
                <a:lnTo>
                  <a:pt x="58585" y="634982"/>
                </a:lnTo>
                <a:lnTo>
                  <a:pt x="33606" y="604517"/>
                </a:lnTo>
                <a:lnTo>
                  <a:pt x="15225" y="570089"/>
                </a:lnTo>
                <a:lnTo>
                  <a:pt x="3878" y="532748"/>
                </a:lnTo>
                <a:lnTo>
                  <a:pt x="0" y="493543"/>
                </a:lnTo>
                <a:lnTo>
                  <a:pt x="0" y="200024"/>
                </a:lnTo>
                <a:lnTo>
                  <a:pt x="3878" y="160819"/>
                </a:lnTo>
                <a:lnTo>
                  <a:pt x="15225" y="123478"/>
                </a:lnTo>
                <a:lnTo>
                  <a:pt x="33606" y="89051"/>
                </a:lnTo>
                <a:lnTo>
                  <a:pt x="58585" y="58585"/>
                </a:lnTo>
                <a:lnTo>
                  <a:pt x="89051" y="33606"/>
                </a:lnTo>
                <a:lnTo>
                  <a:pt x="123478" y="15225"/>
                </a:lnTo>
                <a:lnTo>
                  <a:pt x="160819" y="3878"/>
                </a:lnTo>
                <a:lnTo>
                  <a:pt x="200024" y="0"/>
                </a:lnTo>
                <a:lnTo>
                  <a:pt x="2237072" y="0"/>
                </a:lnTo>
                <a:lnTo>
                  <a:pt x="2276277" y="3878"/>
                </a:lnTo>
                <a:lnTo>
                  <a:pt x="2313618" y="15225"/>
                </a:lnTo>
                <a:lnTo>
                  <a:pt x="2348046" y="33606"/>
                </a:lnTo>
                <a:lnTo>
                  <a:pt x="2378511" y="58585"/>
                </a:lnTo>
                <a:lnTo>
                  <a:pt x="2403490" y="89051"/>
                </a:lnTo>
                <a:lnTo>
                  <a:pt x="2421871" y="123478"/>
                </a:lnTo>
                <a:lnTo>
                  <a:pt x="2433218" y="160819"/>
                </a:lnTo>
                <a:lnTo>
                  <a:pt x="2437097" y="200024"/>
                </a:lnTo>
                <a:lnTo>
                  <a:pt x="2437097" y="493543"/>
                </a:lnTo>
                <a:lnTo>
                  <a:pt x="2433218" y="532748"/>
                </a:lnTo>
                <a:lnTo>
                  <a:pt x="2421871" y="570089"/>
                </a:lnTo>
                <a:lnTo>
                  <a:pt x="2403490" y="604517"/>
                </a:lnTo>
                <a:lnTo>
                  <a:pt x="2378511" y="634982"/>
                </a:lnTo>
                <a:lnTo>
                  <a:pt x="2348046" y="659961"/>
                </a:lnTo>
                <a:lnTo>
                  <a:pt x="2313618" y="678342"/>
                </a:lnTo>
                <a:lnTo>
                  <a:pt x="2276277" y="689689"/>
                </a:lnTo>
                <a:lnTo>
                  <a:pt x="2237072" y="693568"/>
                </a:lnTo>
                <a:close/>
              </a:path>
            </a:pathLst>
          </a:custGeom>
          <a:solidFill>
            <a:srgbClr val="DDD1CD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550526" y="7556255"/>
            <a:ext cx="2437130" cy="694055"/>
          </a:xfrm>
          <a:custGeom>
            <a:avLst/>
            <a:gdLst/>
            <a:ahLst/>
            <a:cxnLst/>
            <a:rect l="l" t="t" r="r" b="b"/>
            <a:pathLst>
              <a:path w="2437129" h="694054">
                <a:moveTo>
                  <a:pt x="2237072" y="693568"/>
                </a:moveTo>
                <a:lnTo>
                  <a:pt x="200024" y="693568"/>
                </a:lnTo>
                <a:lnTo>
                  <a:pt x="160819" y="689689"/>
                </a:lnTo>
                <a:lnTo>
                  <a:pt x="123478" y="678342"/>
                </a:lnTo>
                <a:lnTo>
                  <a:pt x="89051" y="659961"/>
                </a:lnTo>
                <a:lnTo>
                  <a:pt x="58585" y="634982"/>
                </a:lnTo>
                <a:lnTo>
                  <a:pt x="33606" y="604517"/>
                </a:lnTo>
                <a:lnTo>
                  <a:pt x="15225" y="570089"/>
                </a:lnTo>
                <a:lnTo>
                  <a:pt x="3878" y="532748"/>
                </a:lnTo>
                <a:lnTo>
                  <a:pt x="0" y="493543"/>
                </a:lnTo>
                <a:lnTo>
                  <a:pt x="0" y="200024"/>
                </a:lnTo>
                <a:lnTo>
                  <a:pt x="3878" y="160819"/>
                </a:lnTo>
                <a:lnTo>
                  <a:pt x="15225" y="123478"/>
                </a:lnTo>
                <a:lnTo>
                  <a:pt x="33606" y="89051"/>
                </a:lnTo>
                <a:lnTo>
                  <a:pt x="58585" y="58585"/>
                </a:lnTo>
                <a:lnTo>
                  <a:pt x="89051" y="33606"/>
                </a:lnTo>
                <a:lnTo>
                  <a:pt x="123478" y="15225"/>
                </a:lnTo>
                <a:lnTo>
                  <a:pt x="160819" y="3878"/>
                </a:lnTo>
                <a:lnTo>
                  <a:pt x="200024" y="0"/>
                </a:lnTo>
                <a:lnTo>
                  <a:pt x="2237072" y="0"/>
                </a:lnTo>
                <a:lnTo>
                  <a:pt x="2276277" y="3878"/>
                </a:lnTo>
                <a:lnTo>
                  <a:pt x="2313618" y="15225"/>
                </a:lnTo>
                <a:lnTo>
                  <a:pt x="2348046" y="33606"/>
                </a:lnTo>
                <a:lnTo>
                  <a:pt x="2378511" y="58585"/>
                </a:lnTo>
                <a:lnTo>
                  <a:pt x="2403490" y="89051"/>
                </a:lnTo>
                <a:lnTo>
                  <a:pt x="2421871" y="123478"/>
                </a:lnTo>
                <a:lnTo>
                  <a:pt x="2433218" y="160819"/>
                </a:lnTo>
                <a:lnTo>
                  <a:pt x="2437097" y="200024"/>
                </a:lnTo>
                <a:lnTo>
                  <a:pt x="2437097" y="493543"/>
                </a:lnTo>
                <a:lnTo>
                  <a:pt x="2433218" y="532748"/>
                </a:lnTo>
                <a:lnTo>
                  <a:pt x="2421871" y="570089"/>
                </a:lnTo>
                <a:lnTo>
                  <a:pt x="2403490" y="604517"/>
                </a:lnTo>
                <a:lnTo>
                  <a:pt x="2378511" y="634982"/>
                </a:lnTo>
                <a:lnTo>
                  <a:pt x="2348046" y="659961"/>
                </a:lnTo>
                <a:lnTo>
                  <a:pt x="2313618" y="678342"/>
                </a:lnTo>
                <a:lnTo>
                  <a:pt x="2276277" y="689689"/>
                </a:lnTo>
                <a:lnTo>
                  <a:pt x="2237072" y="693568"/>
                </a:lnTo>
                <a:close/>
              </a:path>
            </a:pathLst>
          </a:custGeom>
          <a:solidFill>
            <a:srgbClr val="DDD1CD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2837900" y="7556255"/>
            <a:ext cx="2437130" cy="694055"/>
          </a:xfrm>
          <a:custGeom>
            <a:avLst/>
            <a:gdLst/>
            <a:ahLst/>
            <a:cxnLst/>
            <a:rect l="l" t="t" r="r" b="b"/>
            <a:pathLst>
              <a:path w="2437130" h="694054">
                <a:moveTo>
                  <a:pt x="2237072" y="693568"/>
                </a:moveTo>
                <a:lnTo>
                  <a:pt x="200024" y="693568"/>
                </a:lnTo>
                <a:lnTo>
                  <a:pt x="160819" y="689689"/>
                </a:lnTo>
                <a:lnTo>
                  <a:pt x="123478" y="678342"/>
                </a:lnTo>
                <a:lnTo>
                  <a:pt x="89051" y="659961"/>
                </a:lnTo>
                <a:lnTo>
                  <a:pt x="58585" y="634982"/>
                </a:lnTo>
                <a:lnTo>
                  <a:pt x="33606" y="604517"/>
                </a:lnTo>
                <a:lnTo>
                  <a:pt x="15225" y="570089"/>
                </a:lnTo>
                <a:lnTo>
                  <a:pt x="3878" y="532748"/>
                </a:lnTo>
                <a:lnTo>
                  <a:pt x="0" y="493543"/>
                </a:lnTo>
                <a:lnTo>
                  <a:pt x="0" y="200024"/>
                </a:lnTo>
                <a:lnTo>
                  <a:pt x="3878" y="160819"/>
                </a:lnTo>
                <a:lnTo>
                  <a:pt x="15225" y="123478"/>
                </a:lnTo>
                <a:lnTo>
                  <a:pt x="33606" y="89051"/>
                </a:lnTo>
                <a:lnTo>
                  <a:pt x="58585" y="58585"/>
                </a:lnTo>
                <a:lnTo>
                  <a:pt x="89051" y="33606"/>
                </a:lnTo>
                <a:lnTo>
                  <a:pt x="123478" y="15225"/>
                </a:lnTo>
                <a:lnTo>
                  <a:pt x="160819" y="3878"/>
                </a:lnTo>
                <a:lnTo>
                  <a:pt x="200024" y="0"/>
                </a:lnTo>
                <a:lnTo>
                  <a:pt x="2237072" y="0"/>
                </a:lnTo>
                <a:lnTo>
                  <a:pt x="2276277" y="3878"/>
                </a:lnTo>
                <a:lnTo>
                  <a:pt x="2313618" y="15225"/>
                </a:lnTo>
                <a:lnTo>
                  <a:pt x="2348046" y="33606"/>
                </a:lnTo>
                <a:lnTo>
                  <a:pt x="2378511" y="58585"/>
                </a:lnTo>
                <a:lnTo>
                  <a:pt x="2403490" y="89051"/>
                </a:lnTo>
                <a:lnTo>
                  <a:pt x="2421871" y="123478"/>
                </a:lnTo>
                <a:lnTo>
                  <a:pt x="2433218" y="160819"/>
                </a:lnTo>
                <a:lnTo>
                  <a:pt x="2437097" y="200024"/>
                </a:lnTo>
                <a:lnTo>
                  <a:pt x="2437097" y="493543"/>
                </a:lnTo>
                <a:lnTo>
                  <a:pt x="2433218" y="532748"/>
                </a:lnTo>
                <a:lnTo>
                  <a:pt x="2421871" y="570089"/>
                </a:lnTo>
                <a:lnTo>
                  <a:pt x="2403490" y="604517"/>
                </a:lnTo>
                <a:lnTo>
                  <a:pt x="2378511" y="634982"/>
                </a:lnTo>
                <a:lnTo>
                  <a:pt x="2348046" y="659961"/>
                </a:lnTo>
                <a:lnTo>
                  <a:pt x="2313618" y="678342"/>
                </a:lnTo>
                <a:lnTo>
                  <a:pt x="2276277" y="689689"/>
                </a:lnTo>
                <a:lnTo>
                  <a:pt x="2237072" y="693568"/>
                </a:lnTo>
                <a:close/>
              </a:path>
            </a:pathLst>
          </a:custGeom>
          <a:solidFill>
            <a:srgbClr val="DDD1CD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263151" y="7556255"/>
            <a:ext cx="2437130" cy="694055"/>
          </a:xfrm>
          <a:custGeom>
            <a:avLst/>
            <a:gdLst/>
            <a:ahLst/>
            <a:cxnLst/>
            <a:rect l="l" t="t" r="r" b="b"/>
            <a:pathLst>
              <a:path w="2437129" h="694054">
                <a:moveTo>
                  <a:pt x="2237072" y="693568"/>
                </a:moveTo>
                <a:lnTo>
                  <a:pt x="200025" y="693568"/>
                </a:lnTo>
                <a:lnTo>
                  <a:pt x="160819" y="689689"/>
                </a:lnTo>
                <a:lnTo>
                  <a:pt x="123478" y="678342"/>
                </a:lnTo>
                <a:lnTo>
                  <a:pt x="89051" y="659961"/>
                </a:lnTo>
                <a:lnTo>
                  <a:pt x="58585" y="634982"/>
                </a:lnTo>
                <a:lnTo>
                  <a:pt x="33606" y="604517"/>
                </a:lnTo>
                <a:lnTo>
                  <a:pt x="15225" y="570089"/>
                </a:lnTo>
                <a:lnTo>
                  <a:pt x="3878" y="532748"/>
                </a:lnTo>
                <a:lnTo>
                  <a:pt x="0" y="493543"/>
                </a:lnTo>
                <a:lnTo>
                  <a:pt x="0" y="200024"/>
                </a:lnTo>
                <a:lnTo>
                  <a:pt x="3878" y="160819"/>
                </a:lnTo>
                <a:lnTo>
                  <a:pt x="15225" y="123478"/>
                </a:lnTo>
                <a:lnTo>
                  <a:pt x="33606" y="89051"/>
                </a:lnTo>
                <a:lnTo>
                  <a:pt x="58585" y="58585"/>
                </a:lnTo>
                <a:lnTo>
                  <a:pt x="89051" y="33606"/>
                </a:lnTo>
                <a:lnTo>
                  <a:pt x="123478" y="15225"/>
                </a:lnTo>
                <a:lnTo>
                  <a:pt x="160819" y="3878"/>
                </a:lnTo>
                <a:lnTo>
                  <a:pt x="200025" y="0"/>
                </a:lnTo>
                <a:lnTo>
                  <a:pt x="2237072" y="0"/>
                </a:lnTo>
                <a:lnTo>
                  <a:pt x="2276277" y="3878"/>
                </a:lnTo>
                <a:lnTo>
                  <a:pt x="2313618" y="15225"/>
                </a:lnTo>
                <a:lnTo>
                  <a:pt x="2348046" y="33606"/>
                </a:lnTo>
                <a:lnTo>
                  <a:pt x="2378511" y="58585"/>
                </a:lnTo>
                <a:lnTo>
                  <a:pt x="2403490" y="89051"/>
                </a:lnTo>
                <a:lnTo>
                  <a:pt x="2421871" y="123478"/>
                </a:lnTo>
                <a:lnTo>
                  <a:pt x="2433218" y="160819"/>
                </a:lnTo>
                <a:lnTo>
                  <a:pt x="2437097" y="200024"/>
                </a:lnTo>
                <a:lnTo>
                  <a:pt x="2437097" y="493543"/>
                </a:lnTo>
                <a:lnTo>
                  <a:pt x="2433218" y="532748"/>
                </a:lnTo>
                <a:lnTo>
                  <a:pt x="2421871" y="570089"/>
                </a:lnTo>
                <a:lnTo>
                  <a:pt x="2403490" y="604517"/>
                </a:lnTo>
                <a:lnTo>
                  <a:pt x="2378511" y="634982"/>
                </a:lnTo>
                <a:lnTo>
                  <a:pt x="2348046" y="659961"/>
                </a:lnTo>
                <a:lnTo>
                  <a:pt x="2313618" y="678342"/>
                </a:lnTo>
                <a:lnTo>
                  <a:pt x="2276277" y="689689"/>
                </a:lnTo>
                <a:lnTo>
                  <a:pt x="2237072" y="693568"/>
                </a:lnTo>
                <a:close/>
              </a:path>
            </a:pathLst>
          </a:custGeom>
          <a:solidFill>
            <a:srgbClr val="DDD1CD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013000" y="8372427"/>
            <a:ext cx="2437130" cy="694055"/>
          </a:xfrm>
          <a:custGeom>
            <a:avLst/>
            <a:gdLst/>
            <a:ahLst/>
            <a:cxnLst/>
            <a:rect l="l" t="t" r="r" b="b"/>
            <a:pathLst>
              <a:path w="2437129" h="694054">
                <a:moveTo>
                  <a:pt x="2237072" y="693568"/>
                </a:moveTo>
                <a:lnTo>
                  <a:pt x="200024" y="693568"/>
                </a:lnTo>
                <a:lnTo>
                  <a:pt x="160819" y="689689"/>
                </a:lnTo>
                <a:lnTo>
                  <a:pt x="123478" y="678342"/>
                </a:lnTo>
                <a:lnTo>
                  <a:pt x="89051" y="659961"/>
                </a:lnTo>
                <a:lnTo>
                  <a:pt x="58585" y="634982"/>
                </a:lnTo>
                <a:lnTo>
                  <a:pt x="33606" y="604517"/>
                </a:lnTo>
                <a:lnTo>
                  <a:pt x="15225" y="570089"/>
                </a:lnTo>
                <a:lnTo>
                  <a:pt x="3878" y="532748"/>
                </a:lnTo>
                <a:lnTo>
                  <a:pt x="0" y="493543"/>
                </a:lnTo>
                <a:lnTo>
                  <a:pt x="0" y="200024"/>
                </a:lnTo>
                <a:lnTo>
                  <a:pt x="3878" y="160819"/>
                </a:lnTo>
                <a:lnTo>
                  <a:pt x="15225" y="123478"/>
                </a:lnTo>
                <a:lnTo>
                  <a:pt x="33606" y="89051"/>
                </a:lnTo>
                <a:lnTo>
                  <a:pt x="58585" y="58585"/>
                </a:lnTo>
                <a:lnTo>
                  <a:pt x="89051" y="33606"/>
                </a:lnTo>
                <a:lnTo>
                  <a:pt x="123478" y="15225"/>
                </a:lnTo>
                <a:lnTo>
                  <a:pt x="160819" y="3878"/>
                </a:lnTo>
                <a:lnTo>
                  <a:pt x="200024" y="0"/>
                </a:lnTo>
                <a:lnTo>
                  <a:pt x="2237072" y="0"/>
                </a:lnTo>
                <a:lnTo>
                  <a:pt x="2276277" y="3878"/>
                </a:lnTo>
                <a:lnTo>
                  <a:pt x="2313618" y="15225"/>
                </a:lnTo>
                <a:lnTo>
                  <a:pt x="2348046" y="33606"/>
                </a:lnTo>
                <a:lnTo>
                  <a:pt x="2378511" y="58585"/>
                </a:lnTo>
                <a:lnTo>
                  <a:pt x="2403490" y="89051"/>
                </a:lnTo>
                <a:lnTo>
                  <a:pt x="2421871" y="123478"/>
                </a:lnTo>
                <a:lnTo>
                  <a:pt x="2433218" y="160819"/>
                </a:lnTo>
                <a:lnTo>
                  <a:pt x="2437097" y="200024"/>
                </a:lnTo>
                <a:lnTo>
                  <a:pt x="2437097" y="493543"/>
                </a:lnTo>
                <a:lnTo>
                  <a:pt x="2433218" y="532748"/>
                </a:lnTo>
                <a:lnTo>
                  <a:pt x="2421871" y="570089"/>
                </a:lnTo>
                <a:lnTo>
                  <a:pt x="2403490" y="604517"/>
                </a:lnTo>
                <a:lnTo>
                  <a:pt x="2378511" y="634982"/>
                </a:lnTo>
                <a:lnTo>
                  <a:pt x="2348046" y="659961"/>
                </a:lnTo>
                <a:lnTo>
                  <a:pt x="2313618" y="678342"/>
                </a:lnTo>
                <a:lnTo>
                  <a:pt x="2276277" y="689689"/>
                </a:lnTo>
                <a:lnTo>
                  <a:pt x="2237072" y="693568"/>
                </a:lnTo>
                <a:close/>
              </a:path>
            </a:pathLst>
          </a:custGeom>
          <a:solidFill>
            <a:srgbClr val="DDD1CD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550526" y="8372427"/>
            <a:ext cx="2437130" cy="694055"/>
          </a:xfrm>
          <a:custGeom>
            <a:avLst/>
            <a:gdLst/>
            <a:ahLst/>
            <a:cxnLst/>
            <a:rect l="l" t="t" r="r" b="b"/>
            <a:pathLst>
              <a:path w="2437129" h="694054">
                <a:moveTo>
                  <a:pt x="2237072" y="693568"/>
                </a:moveTo>
                <a:lnTo>
                  <a:pt x="200024" y="693568"/>
                </a:lnTo>
                <a:lnTo>
                  <a:pt x="160819" y="689689"/>
                </a:lnTo>
                <a:lnTo>
                  <a:pt x="123478" y="678342"/>
                </a:lnTo>
                <a:lnTo>
                  <a:pt x="89051" y="659961"/>
                </a:lnTo>
                <a:lnTo>
                  <a:pt x="58585" y="634982"/>
                </a:lnTo>
                <a:lnTo>
                  <a:pt x="33606" y="604517"/>
                </a:lnTo>
                <a:lnTo>
                  <a:pt x="15225" y="570089"/>
                </a:lnTo>
                <a:lnTo>
                  <a:pt x="3878" y="532748"/>
                </a:lnTo>
                <a:lnTo>
                  <a:pt x="0" y="493543"/>
                </a:lnTo>
                <a:lnTo>
                  <a:pt x="0" y="200024"/>
                </a:lnTo>
                <a:lnTo>
                  <a:pt x="3878" y="160819"/>
                </a:lnTo>
                <a:lnTo>
                  <a:pt x="15225" y="123478"/>
                </a:lnTo>
                <a:lnTo>
                  <a:pt x="33606" y="89051"/>
                </a:lnTo>
                <a:lnTo>
                  <a:pt x="58585" y="58585"/>
                </a:lnTo>
                <a:lnTo>
                  <a:pt x="89051" y="33606"/>
                </a:lnTo>
                <a:lnTo>
                  <a:pt x="123478" y="15225"/>
                </a:lnTo>
                <a:lnTo>
                  <a:pt x="160819" y="3878"/>
                </a:lnTo>
                <a:lnTo>
                  <a:pt x="200024" y="0"/>
                </a:lnTo>
                <a:lnTo>
                  <a:pt x="2237072" y="0"/>
                </a:lnTo>
                <a:lnTo>
                  <a:pt x="2276277" y="3878"/>
                </a:lnTo>
                <a:lnTo>
                  <a:pt x="2313618" y="15225"/>
                </a:lnTo>
                <a:lnTo>
                  <a:pt x="2348046" y="33606"/>
                </a:lnTo>
                <a:lnTo>
                  <a:pt x="2378511" y="58585"/>
                </a:lnTo>
                <a:lnTo>
                  <a:pt x="2403490" y="89051"/>
                </a:lnTo>
                <a:lnTo>
                  <a:pt x="2421871" y="123478"/>
                </a:lnTo>
                <a:lnTo>
                  <a:pt x="2433218" y="160819"/>
                </a:lnTo>
                <a:lnTo>
                  <a:pt x="2437097" y="200024"/>
                </a:lnTo>
                <a:lnTo>
                  <a:pt x="2437097" y="493543"/>
                </a:lnTo>
                <a:lnTo>
                  <a:pt x="2433218" y="532748"/>
                </a:lnTo>
                <a:lnTo>
                  <a:pt x="2421871" y="570089"/>
                </a:lnTo>
                <a:lnTo>
                  <a:pt x="2403490" y="604517"/>
                </a:lnTo>
                <a:lnTo>
                  <a:pt x="2378511" y="634982"/>
                </a:lnTo>
                <a:lnTo>
                  <a:pt x="2348046" y="659961"/>
                </a:lnTo>
                <a:lnTo>
                  <a:pt x="2313618" y="678342"/>
                </a:lnTo>
                <a:lnTo>
                  <a:pt x="2276277" y="689689"/>
                </a:lnTo>
                <a:lnTo>
                  <a:pt x="2237072" y="693568"/>
                </a:lnTo>
                <a:close/>
              </a:path>
            </a:pathLst>
          </a:custGeom>
          <a:solidFill>
            <a:srgbClr val="DDD1CD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2837900" y="8372427"/>
            <a:ext cx="2437130" cy="694055"/>
          </a:xfrm>
          <a:custGeom>
            <a:avLst/>
            <a:gdLst/>
            <a:ahLst/>
            <a:cxnLst/>
            <a:rect l="l" t="t" r="r" b="b"/>
            <a:pathLst>
              <a:path w="2437130" h="694054">
                <a:moveTo>
                  <a:pt x="2237072" y="693568"/>
                </a:moveTo>
                <a:lnTo>
                  <a:pt x="200024" y="693568"/>
                </a:lnTo>
                <a:lnTo>
                  <a:pt x="160819" y="689689"/>
                </a:lnTo>
                <a:lnTo>
                  <a:pt x="123478" y="678342"/>
                </a:lnTo>
                <a:lnTo>
                  <a:pt x="89051" y="659961"/>
                </a:lnTo>
                <a:lnTo>
                  <a:pt x="58585" y="634982"/>
                </a:lnTo>
                <a:lnTo>
                  <a:pt x="33606" y="604517"/>
                </a:lnTo>
                <a:lnTo>
                  <a:pt x="15225" y="570089"/>
                </a:lnTo>
                <a:lnTo>
                  <a:pt x="3878" y="532748"/>
                </a:lnTo>
                <a:lnTo>
                  <a:pt x="0" y="493543"/>
                </a:lnTo>
                <a:lnTo>
                  <a:pt x="0" y="200024"/>
                </a:lnTo>
                <a:lnTo>
                  <a:pt x="3878" y="160819"/>
                </a:lnTo>
                <a:lnTo>
                  <a:pt x="15225" y="123478"/>
                </a:lnTo>
                <a:lnTo>
                  <a:pt x="33606" y="89051"/>
                </a:lnTo>
                <a:lnTo>
                  <a:pt x="58585" y="58585"/>
                </a:lnTo>
                <a:lnTo>
                  <a:pt x="89051" y="33606"/>
                </a:lnTo>
                <a:lnTo>
                  <a:pt x="123478" y="15225"/>
                </a:lnTo>
                <a:lnTo>
                  <a:pt x="160819" y="3878"/>
                </a:lnTo>
                <a:lnTo>
                  <a:pt x="200024" y="0"/>
                </a:lnTo>
                <a:lnTo>
                  <a:pt x="2237072" y="0"/>
                </a:lnTo>
                <a:lnTo>
                  <a:pt x="2276277" y="3878"/>
                </a:lnTo>
                <a:lnTo>
                  <a:pt x="2313618" y="15225"/>
                </a:lnTo>
                <a:lnTo>
                  <a:pt x="2348046" y="33606"/>
                </a:lnTo>
                <a:lnTo>
                  <a:pt x="2378511" y="58585"/>
                </a:lnTo>
                <a:lnTo>
                  <a:pt x="2403490" y="89051"/>
                </a:lnTo>
                <a:lnTo>
                  <a:pt x="2421871" y="123478"/>
                </a:lnTo>
                <a:lnTo>
                  <a:pt x="2433218" y="160819"/>
                </a:lnTo>
                <a:lnTo>
                  <a:pt x="2437097" y="200024"/>
                </a:lnTo>
                <a:lnTo>
                  <a:pt x="2437097" y="493543"/>
                </a:lnTo>
                <a:lnTo>
                  <a:pt x="2433218" y="532748"/>
                </a:lnTo>
                <a:lnTo>
                  <a:pt x="2421871" y="570089"/>
                </a:lnTo>
                <a:lnTo>
                  <a:pt x="2403490" y="604517"/>
                </a:lnTo>
                <a:lnTo>
                  <a:pt x="2378511" y="634982"/>
                </a:lnTo>
                <a:lnTo>
                  <a:pt x="2348046" y="659961"/>
                </a:lnTo>
                <a:lnTo>
                  <a:pt x="2313618" y="678342"/>
                </a:lnTo>
                <a:lnTo>
                  <a:pt x="2276277" y="689689"/>
                </a:lnTo>
                <a:lnTo>
                  <a:pt x="2237072" y="693568"/>
                </a:lnTo>
                <a:close/>
              </a:path>
            </a:pathLst>
          </a:custGeom>
          <a:solidFill>
            <a:srgbClr val="DDD1CD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263151" y="8372427"/>
            <a:ext cx="2437130" cy="694055"/>
          </a:xfrm>
          <a:custGeom>
            <a:avLst/>
            <a:gdLst/>
            <a:ahLst/>
            <a:cxnLst/>
            <a:rect l="l" t="t" r="r" b="b"/>
            <a:pathLst>
              <a:path w="2437129" h="694054">
                <a:moveTo>
                  <a:pt x="2237072" y="693568"/>
                </a:moveTo>
                <a:lnTo>
                  <a:pt x="200025" y="693568"/>
                </a:lnTo>
                <a:lnTo>
                  <a:pt x="160819" y="689689"/>
                </a:lnTo>
                <a:lnTo>
                  <a:pt x="123478" y="678342"/>
                </a:lnTo>
                <a:lnTo>
                  <a:pt x="89051" y="659961"/>
                </a:lnTo>
                <a:lnTo>
                  <a:pt x="58585" y="634982"/>
                </a:lnTo>
                <a:lnTo>
                  <a:pt x="33606" y="604517"/>
                </a:lnTo>
                <a:lnTo>
                  <a:pt x="15225" y="570089"/>
                </a:lnTo>
                <a:lnTo>
                  <a:pt x="3878" y="532748"/>
                </a:lnTo>
                <a:lnTo>
                  <a:pt x="0" y="493543"/>
                </a:lnTo>
                <a:lnTo>
                  <a:pt x="0" y="200024"/>
                </a:lnTo>
                <a:lnTo>
                  <a:pt x="3878" y="160819"/>
                </a:lnTo>
                <a:lnTo>
                  <a:pt x="15225" y="123478"/>
                </a:lnTo>
                <a:lnTo>
                  <a:pt x="33606" y="89051"/>
                </a:lnTo>
                <a:lnTo>
                  <a:pt x="58585" y="58585"/>
                </a:lnTo>
                <a:lnTo>
                  <a:pt x="89051" y="33606"/>
                </a:lnTo>
                <a:lnTo>
                  <a:pt x="123478" y="15225"/>
                </a:lnTo>
                <a:lnTo>
                  <a:pt x="160819" y="3878"/>
                </a:lnTo>
                <a:lnTo>
                  <a:pt x="200025" y="0"/>
                </a:lnTo>
                <a:lnTo>
                  <a:pt x="2237072" y="0"/>
                </a:lnTo>
                <a:lnTo>
                  <a:pt x="2276277" y="3878"/>
                </a:lnTo>
                <a:lnTo>
                  <a:pt x="2313618" y="15225"/>
                </a:lnTo>
                <a:lnTo>
                  <a:pt x="2348046" y="33606"/>
                </a:lnTo>
                <a:lnTo>
                  <a:pt x="2378511" y="58585"/>
                </a:lnTo>
                <a:lnTo>
                  <a:pt x="2403490" y="89051"/>
                </a:lnTo>
                <a:lnTo>
                  <a:pt x="2421871" y="123478"/>
                </a:lnTo>
                <a:lnTo>
                  <a:pt x="2433218" y="160819"/>
                </a:lnTo>
                <a:lnTo>
                  <a:pt x="2437097" y="200024"/>
                </a:lnTo>
                <a:lnTo>
                  <a:pt x="2437097" y="493543"/>
                </a:lnTo>
                <a:lnTo>
                  <a:pt x="2433218" y="532748"/>
                </a:lnTo>
                <a:lnTo>
                  <a:pt x="2421871" y="570089"/>
                </a:lnTo>
                <a:lnTo>
                  <a:pt x="2403490" y="604517"/>
                </a:lnTo>
                <a:lnTo>
                  <a:pt x="2378511" y="634982"/>
                </a:lnTo>
                <a:lnTo>
                  <a:pt x="2348046" y="659961"/>
                </a:lnTo>
                <a:lnTo>
                  <a:pt x="2313618" y="678342"/>
                </a:lnTo>
                <a:lnTo>
                  <a:pt x="2276277" y="689689"/>
                </a:lnTo>
                <a:lnTo>
                  <a:pt x="2237072" y="693568"/>
                </a:lnTo>
                <a:close/>
              </a:path>
            </a:pathLst>
          </a:custGeom>
          <a:solidFill>
            <a:srgbClr val="DDD1CD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" name="object 3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66007" y="3788379"/>
            <a:ext cx="914399" cy="428624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42759" y="4604740"/>
            <a:ext cx="1495424" cy="361949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51471" y="5357488"/>
            <a:ext cx="1266824" cy="428624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620935" y="6173270"/>
            <a:ext cx="1114424" cy="371474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521750" y="6904607"/>
            <a:ext cx="1419224" cy="400049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91363" y="7649515"/>
            <a:ext cx="819149" cy="476249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521750" y="8484451"/>
            <a:ext cx="1419224" cy="466724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871720" y="3863687"/>
            <a:ext cx="1343024" cy="323849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814866" y="4641749"/>
            <a:ext cx="1276349" cy="323849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945028" y="5312950"/>
            <a:ext cx="1019174" cy="466724"/>
          </a:xfrm>
          <a:prstGeom prst="rect">
            <a:avLst/>
          </a:prstGeom>
        </p:spPr>
      </p:pic>
      <p:grpSp>
        <p:nvGrpSpPr>
          <p:cNvPr id="44" name="object 44"/>
          <p:cNvGrpSpPr/>
          <p:nvPr/>
        </p:nvGrpSpPr>
        <p:grpSpPr>
          <a:xfrm>
            <a:off x="6705751" y="6131616"/>
            <a:ext cx="1546860" cy="1461135"/>
            <a:chOff x="6705751" y="6131616"/>
            <a:chExt cx="1546860" cy="1461135"/>
          </a:xfrm>
        </p:grpSpPr>
        <p:pic>
          <p:nvPicPr>
            <p:cNvPr id="45" name="object 4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795125" y="6131616"/>
              <a:ext cx="1457324" cy="428624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705751" y="6592502"/>
              <a:ext cx="1485899" cy="1000124"/>
            </a:xfrm>
            <a:prstGeom prst="rect">
              <a:avLst/>
            </a:prstGeom>
          </p:spPr>
        </p:pic>
      </p:grpSp>
      <p:pic>
        <p:nvPicPr>
          <p:cNvPr id="47" name="object 4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795124" y="8512546"/>
            <a:ext cx="1371599" cy="400049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0259197" y="3888180"/>
            <a:ext cx="201420" cy="243716"/>
          </a:xfrm>
          <a:prstGeom prst="rect">
            <a:avLst/>
          </a:prstGeom>
        </p:spPr>
      </p:pic>
      <p:grpSp>
        <p:nvGrpSpPr>
          <p:cNvPr id="49" name="object 49"/>
          <p:cNvGrpSpPr/>
          <p:nvPr/>
        </p:nvGrpSpPr>
        <p:grpSpPr>
          <a:xfrm>
            <a:off x="10517814" y="3884202"/>
            <a:ext cx="497840" cy="248285"/>
            <a:chOff x="10517814" y="3884202"/>
            <a:chExt cx="497840" cy="248285"/>
          </a:xfrm>
        </p:grpSpPr>
        <p:pic>
          <p:nvPicPr>
            <p:cNvPr id="50" name="object 5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517814" y="3888180"/>
              <a:ext cx="212251" cy="240022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770160" y="3884202"/>
              <a:ext cx="245410" cy="248073"/>
            </a:xfrm>
            <a:prstGeom prst="rect">
              <a:avLst/>
            </a:prstGeom>
          </p:spPr>
        </p:pic>
      </p:grpSp>
      <p:pic>
        <p:nvPicPr>
          <p:cNvPr id="52" name="object 5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1066116" y="3888180"/>
            <a:ext cx="204461" cy="240022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0113722" y="4579730"/>
            <a:ext cx="1343024" cy="438149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0005739" y="5364296"/>
            <a:ext cx="1466849" cy="390524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0271881" y="6039044"/>
            <a:ext cx="1009649" cy="542924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0006735" y="6832015"/>
            <a:ext cx="1552574" cy="676274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0148172" y="7669872"/>
            <a:ext cx="1304924" cy="466724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0251509" y="8468759"/>
            <a:ext cx="1162049" cy="485774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3558164" y="3843591"/>
            <a:ext cx="990599" cy="342899"/>
          </a:xfrm>
          <a:prstGeom prst="rect">
            <a:avLst/>
          </a:prstGeom>
        </p:spPr>
      </p:pic>
      <p:pic>
        <p:nvPicPr>
          <p:cNvPr id="60" name="object 60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3506873" y="4616129"/>
            <a:ext cx="1181099" cy="390524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3486009" y="5364296"/>
            <a:ext cx="1228724" cy="409574"/>
          </a:xfrm>
          <a:prstGeom prst="rect">
            <a:avLst/>
          </a:prstGeom>
        </p:spPr>
      </p:pic>
      <p:pic>
        <p:nvPicPr>
          <p:cNvPr id="62" name="object 62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3281282" y="6044751"/>
            <a:ext cx="1554139" cy="514136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3564877" y="6848829"/>
            <a:ext cx="981074" cy="561974"/>
          </a:xfrm>
          <a:prstGeom prst="rect">
            <a:avLst/>
          </a:prstGeom>
        </p:spPr>
      </p:pic>
      <p:pic>
        <p:nvPicPr>
          <p:cNvPr id="64" name="object 64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3582250" y="7640758"/>
            <a:ext cx="962024" cy="638174"/>
          </a:xfrm>
          <a:prstGeom prst="rect">
            <a:avLst/>
          </a:prstGeom>
        </p:spPr>
      </p:pic>
      <p:pic>
        <p:nvPicPr>
          <p:cNvPr id="65" name="object 65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3752661" y="8402125"/>
            <a:ext cx="695324" cy="590549"/>
          </a:xfrm>
          <a:prstGeom prst="rect">
            <a:avLst/>
          </a:prstGeom>
        </p:spPr>
      </p:pic>
      <p:sp>
        <p:nvSpPr>
          <p:cNvPr id="66" name="object 66" descr="$PPTXTitle"/>
          <p:cNvSpPr txBox="1">
            <a:spLocks noGrp="1"/>
          </p:cNvSpPr>
          <p:nvPr>
            <p:ph type="title"/>
          </p:nvPr>
        </p:nvSpPr>
        <p:spPr>
          <a:xfrm>
            <a:off x="3305557" y="2721799"/>
            <a:ext cx="1832610" cy="4565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spc="-105" dirty="0">
                <a:solidFill>
                  <a:srgbClr val="11151D"/>
                </a:solidFill>
                <a:latin typeface="Arial MT"/>
                <a:cs typeface="Arial MT"/>
              </a:rPr>
              <a:t>Destinations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6272591" y="2740358"/>
            <a:ext cx="2392045" cy="42545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600" spc="-100" dirty="0">
                <a:solidFill>
                  <a:srgbClr val="11151D"/>
                </a:solidFill>
                <a:latin typeface="Arial MT"/>
                <a:cs typeface="Arial MT"/>
              </a:rPr>
              <a:t>Accommodations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9844569" y="2721799"/>
            <a:ext cx="1849120" cy="4565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spc="-65" dirty="0">
                <a:solidFill>
                  <a:srgbClr val="11151D"/>
                </a:solidFill>
                <a:latin typeface="Arial MT"/>
                <a:cs typeface="Arial MT"/>
              </a:rPr>
              <a:t>Restaurants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13282485" y="2721799"/>
            <a:ext cx="1498600" cy="4565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spc="-50" dirty="0">
                <a:solidFill>
                  <a:srgbClr val="11151D"/>
                </a:solidFill>
                <a:latin typeface="Arial MT"/>
                <a:cs typeface="Arial MT"/>
              </a:rPr>
              <a:t>Transport</a:t>
            </a:r>
            <a:endParaRPr sz="2800">
              <a:latin typeface="Arial MT"/>
              <a:cs typeface="Arial MT"/>
            </a:endParaRPr>
          </a:p>
        </p:txBody>
      </p:sp>
      <p:pic>
        <p:nvPicPr>
          <p:cNvPr id="70" name="object 70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8354023" y="600882"/>
            <a:ext cx="1562099" cy="1781174"/>
          </a:xfrm>
          <a:prstGeom prst="rect">
            <a:avLst/>
          </a:prstGeom>
        </p:spPr>
      </p:pic>
      <p:grpSp>
        <p:nvGrpSpPr>
          <p:cNvPr id="71" name="object 71"/>
          <p:cNvGrpSpPr/>
          <p:nvPr/>
        </p:nvGrpSpPr>
        <p:grpSpPr>
          <a:xfrm>
            <a:off x="14436684" y="9313646"/>
            <a:ext cx="626110" cy="626110"/>
            <a:chOff x="14436684" y="9313646"/>
            <a:chExt cx="626110" cy="626110"/>
          </a:xfrm>
        </p:grpSpPr>
        <p:sp>
          <p:nvSpPr>
            <p:cNvPr id="72" name="object 72"/>
            <p:cNvSpPr/>
            <p:nvPr/>
          </p:nvSpPr>
          <p:spPr>
            <a:xfrm>
              <a:off x="14446209" y="9323171"/>
              <a:ext cx="607060" cy="607060"/>
            </a:xfrm>
            <a:custGeom>
              <a:avLst/>
              <a:gdLst/>
              <a:ahLst/>
              <a:cxnLst/>
              <a:rect l="l" t="t" r="r" b="b"/>
              <a:pathLst>
                <a:path w="607059" h="607059">
                  <a:moveTo>
                    <a:pt x="95238" y="0"/>
                  </a:moveTo>
                  <a:lnTo>
                    <a:pt x="511682" y="0"/>
                  </a:lnTo>
                  <a:lnTo>
                    <a:pt x="530349" y="1846"/>
                  </a:lnTo>
                  <a:lnTo>
                    <a:pt x="579026" y="27894"/>
                  </a:lnTo>
                  <a:lnTo>
                    <a:pt x="605074" y="76571"/>
                  </a:lnTo>
                  <a:lnTo>
                    <a:pt x="606921" y="511682"/>
                  </a:lnTo>
                  <a:lnTo>
                    <a:pt x="605074" y="530349"/>
                  </a:lnTo>
                  <a:lnTo>
                    <a:pt x="579026" y="579026"/>
                  </a:lnTo>
                  <a:lnTo>
                    <a:pt x="530349" y="605074"/>
                  </a:lnTo>
                  <a:lnTo>
                    <a:pt x="511682" y="606921"/>
                  </a:lnTo>
                  <a:lnTo>
                    <a:pt x="95238" y="606921"/>
                  </a:lnTo>
                  <a:lnTo>
                    <a:pt x="42400" y="590919"/>
                  </a:lnTo>
                  <a:lnTo>
                    <a:pt x="7249" y="548128"/>
                  </a:lnTo>
                  <a:lnTo>
                    <a:pt x="0" y="511682"/>
                  </a:lnTo>
                  <a:lnTo>
                    <a:pt x="0" y="95238"/>
                  </a:lnTo>
                  <a:lnTo>
                    <a:pt x="16001" y="42400"/>
                  </a:lnTo>
                  <a:lnTo>
                    <a:pt x="58792" y="7249"/>
                  </a:lnTo>
                  <a:lnTo>
                    <a:pt x="95238" y="0"/>
                  </a:lnTo>
                </a:path>
              </a:pathLst>
            </a:custGeom>
            <a:ln w="19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4576787" y="9428647"/>
              <a:ext cx="342899" cy="400049"/>
            </a:xfrm>
            <a:prstGeom prst="rect">
              <a:avLst/>
            </a:prstGeom>
          </p:spPr>
        </p:pic>
      </p:grpSp>
      <p:pic>
        <p:nvPicPr>
          <p:cNvPr id="74" name="object 74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6843735" y="7627635"/>
            <a:ext cx="1276349" cy="552449"/>
          </a:xfrm>
          <a:prstGeom prst="rect">
            <a:avLst/>
          </a:prstGeom>
        </p:spPr>
      </p:pic>
      <p:sp>
        <p:nvSpPr>
          <p:cNvPr id="75" name="object 75"/>
          <p:cNvSpPr/>
          <p:nvPr/>
        </p:nvSpPr>
        <p:spPr>
          <a:xfrm>
            <a:off x="3028108" y="3314683"/>
            <a:ext cx="2387600" cy="136525"/>
          </a:xfrm>
          <a:custGeom>
            <a:avLst/>
            <a:gdLst/>
            <a:ahLst/>
            <a:cxnLst/>
            <a:rect l="l" t="t" r="r" b="b"/>
            <a:pathLst>
              <a:path w="2387600" h="136525">
                <a:moveTo>
                  <a:pt x="2319414" y="136245"/>
                </a:moveTo>
                <a:lnTo>
                  <a:pt x="68122" y="136245"/>
                </a:lnTo>
                <a:lnTo>
                  <a:pt x="41606" y="130892"/>
                </a:lnTo>
                <a:lnTo>
                  <a:pt x="19952" y="116293"/>
                </a:lnTo>
                <a:lnTo>
                  <a:pt x="5353" y="94639"/>
                </a:lnTo>
                <a:lnTo>
                  <a:pt x="0" y="68123"/>
                </a:lnTo>
                <a:lnTo>
                  <a:pt x="5353" y="41606"/>
                </a:lnTo>
                <a:lnTo>
                  <a:pt x="19952" y="19952"/>
                </a:lnTo>
                <a:lnTo>
                  <a:pt x="41606" y="5353"/>
                </a:lnTo>
                <a:lnTo>
                  <a:pt x="68122" y="0"/>
                </a:lnTo>
                <a:lnTo>
                  <a:pt x="2319414" y="0"/>
                </a:lnTo>
                <a:lnTo>
                  <a:pt x="2345931" y="5353"/>
                </a:lnTo>
                <a:lnTo>
                  <a:pt x="2367584" y="19952"/>
                </a:lnTo>
                <a:lnTo>
                  <a:pt x="2382184" y="41606"/>
                </a:lnTo>
                <a:lnTo>
                  <a:pt x="2387537" y="68123"/>
                </a:lnTo>
                <a:lnTo>
                  <a:pt x="2382184" y="94639"/>
                </a:lnTo>
                <a:lnTo>
                  <a:pt x="2367584" y="116293"/>
                </a:lnTo>
                <a:lnTo>
                  <a:pt x="2345931" y="130892"/>
                </a:lnTo>
                <a:lnTo>
                  <a:pt x="2319414" y="1362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274714" y="3314683"/>
            <a:ext cx="2387600" cy="136525"/>
          </a:xfrm>
          <a:custGeom>
            <a:avLst/>
            <a:gdLst/>
            <a:ahLst/>
            <a:cxnLst/>
            <a:rect l="l" t="t" r="r" b="b"/>
            <a:pathLst>
              <a:path w="2387600" h="136525">
                <a:moveTo>
                  <a:pt x="2319414" y="136245"/>
                </a:moveTo>
                <a:lnTo>
                  <a:pt x="68123" y="136245"/>
                </a:lnTo>
                <a:lnTo>
                  <a:pt x="41606" y="130892"/>
                </a:lnTo>
                <a:lnTo>
                  <a:pt x="19952" y="116293"/>
                </a:lnTo>
                <a:lnTo>
                  <a:pt x="5353" y="94639"/>
                </a:lnTo>
                <a:lnTo>
                  <a:pt x="0" y="68123"/>
                </a:lnTo>
                <a:lnTo>
                  <a:pt x="5353" y="41606"/>
                </a:lnTo>
                <a:lnTo>
                  <a:pt x="19952" y="19952"/>
                </a:lnTo>
                <a:lnTo>
                  <a:pt x="41606" y="5353"/>
                </a:lnTo>
                <a:lnTo>
                  <a:pt x="68123" y="0"/>
                </a:lnTo>
                <a:lnTo>
                  <a:pt x="2319414" y="0"/>
                </a:lnTo>
                <a:lnTo>
                  <a:pt x="2345931" y="5353"/>
                </a:lnTo>
                <a:lnTo>
                  <a:pt x="2367584" y="19952"/>
                </a:lnTo>
                <a:lnTo>
                  <a:pt x="2382184" y="41606"/>
                </a:lnTo>
                <a:lnTo>
                  <a:pt x="2387537" y="68123"/>
                </a:lnTo>
                <a:lnTo>
                  <a:pt x="2382184" y="94639"/>
                </a:lnTo>
                <a:lnTo>
                  <a:pt x="2367584" y="116293"/>
                </a:lnTo>
                <a:lnTo>
                  <a:pt x="2345931" y="130892"/>
                </a:lnTo>
                <a:lnTo>
                  <a:pt x="2319414" y="1362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9575305" y="3314683"/>
            <a:ext cx="2387600" cy="136525"/>
          </a:xfrm>
          <a:custGeom>
            <a:avLst/>
            <a:gdLst/>
            <a:ahLst/>
            <a:cxnLst/>
            <a:rect l="l" t="t" r="r" b="b"/>
            <a:pathLst>
              <a:path w="2387600" h="136525">
                <a:moveTo>
                  <a:pt x="2319414" y="136245"/>
                </a:moveTo>
                <a:lnTo>
                  <a:pt x="68123" y="136245"/>
                </a:lnTo>
                <a:lnTo>
                  <a:pt x="41606" y="130892"/>
                </a:lnTo>
                <a:lnTo>
                  <a:pt x="19952" y="116293"/>
                </a:lnTo>
                <a:lnTo>
                  <a:pt x="5353" y="94639"/>
                </a:lnTo>
                <a:lnTo>
                  <a:pt x="0" y="68123"/>
                </a:lnTo>
                <a:lnTo>
                  <a:pt x="5353" y="41606"/>
                </a:lnTo>
                <a:lnTo>
                  <a:pt x="19952" y="19952"/>
                </a:lnTo>
                <a:lnTo>
                  <a:pt x="41606" y="5353"/>
                </a:lnTo>
                <a:lnTo>
                  <a:pt x="68123" y="0"/>
                </a:lnTo>
                <a:lnTo>
                  <a:pt x="2319414" y="0"/>
                </a:lnTo>
                <a:lnTo>
                  <a:pt x="2345931" y="5353"/>
                </a:lnTo>
                <a:lnTo>
                  <a:pt x="2367584" y="19952"/>
                </a:lnTo>
                <a:lnTo>
                  <a:pt x="2382183" y="41606"/>
                </a:lnTo>
                <a:lnTo>
                  <a:pt x="2387537" y="68123"/>
                </a:lnTo>
                <a:lnTo>
                  <a:pt x="2382183" y="94639"/>
                </a:lnTo>
                <a:lnTo>
                  <a:pt x="2367584" y="116293"/>
                </a:lnTo>
                <a:lnTo>
                  <a:pt x="2345931" y="130892"/>
                </a:lnTo>
                <a:lnTo>
                  <a:pt x="2319414" y="1362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2837900" y="3314683"/>
            <a:ext cx="2387600" cy="136525"/>
          </a:xfrm>
          <a:custGeom>
            <a:avLst/>
            <a:gdLst/>
            <a:ahLst/>
            <a:cxnLst/>
            <a:rect l="l" t="t" r="r" b="b"/>
            <a:pathLst>
              <a:path w="2387600" h="136525">
                <a:moveTo>
                  <a:pt x="2319414" y="136245"/>
                </a:moveTo>
                <a:lnTo>
                  <a:pt x="68123" y="136245"/>
                </a:lnTo>
                <a:lnTo>
                  <a:pt x="41606" y="130892"/>
                </a:lnTo>
                <a:lnTo>
                  <a:pt x="19952" y="116293"/>
                </a:lnTo>
                <a:lnTo>
                  <a:pt x="5353" y="94639"/>
                </a:lnTo>
                <a:lnTo>
                  <a:pt x="0" y="68123"/>
                </a:lnTo>
                <a:lnTo>
                  <a:pt x="5353" y="41606"/>
                </a:lnTo>
                <a:lnTo>
                  <a:pt x="19952" y="19952"/>
                </a:lnTo>
                <a:lnTo>
                  <a:pt x="41606" y="5353"/>
                </a:lnTo>
                <a:lnTo>
                  <a:pt x="68123" y="0"/>
                </a:lnTo>
                <a:lnTo>
                  <a:pt x="2319414" y="0"/>
                </a:lnTo>
                <a:lnTo>
                  <a:pt x="2345930" y="5353"/>
                </a:lnTo>
                <a:lnTo>
                  <a:pt x="2367584" y="19952"/>
                </a:lnTo>
                <a:lnTo>
                  <a:pt x="2382184" y="41606"/>
                </a:lnTo>
                <a:lnTo>
                  <a:pt x="2387537" y="68123"/>
                </a:lnTo>
                <a:lnTo>
                  <a:pt x="2382184" y="94639"/>
                </a:lnTo>
                <a:lnTo>
                  <a:pt x="2367584" y="116293"/>
                </a:lnTo>
                <a:lnTo>
                  <a:pt x="2345930" y="130892"/>
                </a:lnTo>
                <a:lnTo>
                  <a:pt x="2319414" y="1362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9" name="object 79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1049987" y="645254"/>
            <a:ext cx="1171453" cy="380999"/>
          </a:xfrm>
          <a:prstGeom prst="rect">
            <a:avLst/>
          </a:prstGeom>
        </p:spPr>
      </p:pic>
      <p:sp>
        <p:nvSpPr>
          <p:cNvPr id="80" name="object 80"/>
          <p:cNvSpPr txBox="1"/>
          <p:nvPr/>
        </p:nvSpPr>
        <p:spPr>
          <a:xfrm>
            <a:off x="15140257" y="9430656"/>
            <a:ext cx="2614295" cy="35369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000" spc="-100" dirty="0">
                <a:solidFill>
                  <a:srgbClr val="CACCD2"/>
                </a:solidFill>
                <a:latin typeface="Tahoma"/>
                <a:cs typeface="Tahoma"/>
              </a:rPr>
              <a:t>©</a:t>
            </a:r>
            <a:r>
              <a:rPr sz="1000" spc="35" dirty="0">
                <a:solidFill>
                  <a:srgbClr val="CACCD2"/>
                </a:solidFill>
                <a:latin typeface="Tahoma"/>
                <a:cs typeface="Tahoma"/>
              </a:rPr>
              <a:t> </a:t>
            </a:r>
            <a:r>
              <a:rPr sz="1000" dirty="0">
                <a:solidFill>
                  <a:srgbClr val="CACCD2"/>
                </a:solidFill>
                <a:latin typeface="Tahoma"/>
                <a:cs typeface="Tahoma"/>
              </a:rPr>
              <a:t>2025</a:t>
            </a:r>
            <a:r>
              <a:rPr sz="1000" spc="40" dirty="0">
                <a:solidFill>
                  <a:srgbClr val="CACCD2"/>
                </a:solidFill>
                <a:latin typeface="Tahoma"/>
                <a:cs typeface="Tahoma"/>
              </a:rPr>
              <a:t> </a:t>
            </a:r>
            <a:r>
              <a:rPr sz="1000" dirty="0">
                <a:solidFill>
                  <a:srgbClr val="CACCD2"/>
                </a:solidFill>
                <a:latin typeface="Tahoma"/>
                <a:cs typeface="Tahoma"/>
              </a:rPr>
              <a:t>Q</a:t>
            </a:r>
            <a:r>
              <a:rPr sz="1000" spc="-515" dirty="0">
                <a:solidFill>
                  <a:srgbClr val="CACCD2"/>
                </a:solidFill>
                <a:latin typeface="Tahoma"/>
                <a:cs typeface="Tahoma"/>
              </a:rPr>
              <a:t>u</a:t>
            </a:r>
            <a:r>
              <a:rPr sz="1575" spc="-442" baseline="10582" dirty="0">
                <a:solidFill>
                  <a:srgbClr val="9EA0A3"/>
                </a:solidFill>
                <a:latin typeface="Trebuchet MS"/>
                <a:cs typeface="Trebuchet MS"/>
              </a:rPr>
              <a:t>©</a:t>
            </a:r>
            <a:r>
              <a:rPr sz="1000" dirty="0">
                <a:solidFill>
                  <a:srgbClr val="CACCD2"/>
                </a:solidFill>
                <a:latin typeface="Tahoma"/>
                <a:cs typeface="Tahoma"/>
              </a:rPr>
              <a:t>e</a:t>
            </a:r>
            <a:r>
              <a:rPr sz="1000" spc="-515" dirty="0">
                <a:solidFill>
                  <a:srgbClr val="CACCD2"/>
                </a:solidFill>
                <a:latin typeface="Tahoma"/>
                <a:cs typeface="Tahoma"/>
              </a:rPr>
              <a:t>e</a:t>
            </a:r>
            <a:r>
              <a:rPr sz="1575" spc="-22" baseline="10582" dirty="0">
                <a:solidFill>
                  <a:srgbClr val="9EA0A3"/>
                </a:solidFill>
                <a:latin typeface="Trebuchet MS"/>
                <a:cs typeface="Trebuchet MS"/>
              </a:rPr>
              <a:t>2</a:t>
            </a:r>
            <a:r>
              <a:rPr sz="1000" spc="-350" dirty="0">
                <a:solidFill>
                  <a:srgbClr val="CACCD2"/>
                </a:solidFill>
                <a:latin typeface="Tahoma"/>
                <a:cs typeface="Tahoma"/>
              </a:rPr>
              <a:t>r</a:t>
            </a:r>
            <a:r>
              <a:rPr sz="1575" spc="-187" baseline="10582" dirty="0">
                <a:solidFill>
                  <a:srgbClr val="9EA0A3"/>
                </a:solidFill>
                <a:latin typeface="Trebuchet MS"/>
                <a:cs typeface="Trebuchet MS"/>
              </a:rPr>
              <a:t>0</a:t>
            </a:r>
            <a:r>
              <a:rPr sz="1000" spc="-525" dirty="0">
                <a:solidFill>
                  <a:srgbClr val="CACCD2"/>
                </a:solidFill>
                <a:latin typeface="Tahoma"/>
                <a:cs typeface="Tahoma"/>
              </a:rPr>
              <a:t>D</a:t>
            </a:r>
            <a:r>
              <a:rPr sz="1575" spc="-44" baseline="10582" dirty="0">
                <a:solidFill>
                  <a:srgbClr val="9EA0A3"/>
                </a:solidFill>
                <a:latin typeface="Trebuchet MS"/>
                <a:cs typeface="Trebuchet MS"/>
              </a:rPr>
              <a:t>2</a:t>
            </a:r>
            <a:r>
              <a:rPr sz="1000" spc="-495" dirty="0">
                <a:solidFill>
                  <a:srgbClr val="CACCD2"/>
                </a:solidFill>
                <a:latin typeface="Tahoma"/>
                <a:cs typeface="Tahoma"/>
              </a:rPr>
              <a:t>e</a:t>
            </a:r>
            <a:r>
              <a:rPr sz="1575" spc="-104" baseline="10582" dirty="0">
                <a:solidFill>
                  <a:srgbClr val="9EA0A3"/>
                </a:solidFill>
                <a:latin typeface="Trebuchet MS"/>
                <a:cs typeface="Trebuchet MS"/>
              </a:rPr>
              <a:t>6</a:t>
            </a:r>
            <a:r>
              <a:rPr sz="1000" spc="-145" dirty="0">
                <a:solidFill>
                  <a:srgbClr val="CACCD2"/>
                </a:solidFill>
                <a:latin typeface="Tahoma"/>
                <a:cs typeface="Tahoma"/>
              </a:rPr>
              <a:t>s</a:t>
            </a:r>
            <a:r>
              <a:rPr sz="1575" spc="-869" baseline="10582" dirty="0">
                <a:solidFill>
                  <a:srgbClr val="9EA0A3"/>
                </a:solidFill>
                <a:latin typeface="Trebuchet MS"/>
                <a:cs typeface="Trebuchet MS"/>
              </a:rPr>
              <a:t>Q</a:t>
            </a:r>
            <a:r>
              <a:rPr sz="1000" dirty="0">
                <a:solidFill>
                  <a:srgbClr val="CACCD2"/>
                </a:solidFill>
                <a:latin typeface="Tahoma"/>
                <a:cs typeface="Tahoma"/>
              </a:rPr>
              <a:t>t</a:t>
            </a:r>
            <a:r>
              <a:rPr sz="1000" spc="-5" dirty="0">
                <a:solidFill>
                  <a:srgbClr val="CACCD2"/>
                </a:solidFill>
                <a:latin typeface="Tahoma"/>
                <a:cs typeface="Tahoma"/>
              </a:rPr>
              <a:t>i</a:t>
            </a:r>
            <a:r>
              <a:rPr sz="1000" spc="-480" dirty="0">
                <a:solidFill>
                  <a:srgbClr val="CACCD2"/>
                </a:solidFill>
                <a:latin typeface="Tahoma"/>
                <a:cs typeface="Tahoma"/>
              </a:rPr>
              <a:t>n</a:t>
            </a:r>
            <a:r>
              <a:rPr sz="1575" spc="-104" baseline="10582" dirty="0">
                <a:solidFill>
                  <a:srgbClr val="9EA0A3"/>
                </a:solidFill>
                <a:latin typeface="Trebuchet MS"/>
                <a:cs typeface="Trebuchet MS"/>
              </a:rPr>
              <a:t>u</a:t>
            </a:r>
            <a:r>
              <a:rPr sz="1000" spc="-459" dirty="0">
                <a:solidFill>
                  <a:srgbClr val="CACCD2"/>
                </a:solidFill>
                <a:latin typeface="Tahoma"/>
                <a:cs typeface="Tahoma"/>
              </a:rPr>
              <a:t>a</a:t>
            </a:r>
            <a:r>
              <a:rPr sz="1575" spc="-165" baseline="10582" dirty="0">
                <a:solidFill>
                  <a:srgbClr val="9EA0A3"/>
                </a:solidFill>
                <a:latin typeface="Trebuchet MS"/>
                <a:cs typeface="Trebuchet MS"/>
              </a:rPr>
              <a:t>e</a:t>
            </a:r>
            <a:r>
              <a:rPr sz="1000" spc="-240" dirty="0">
                <a:solidFill>
                  <a:srgbClr val="CACCD2"/>
                </a:solidFill>
                <a:latin typeface="Tahoma"/>
                <a:cs typeface="Tahoma"/>
              </a:rPr>
              <a:t>t</a:t>
            </a:r>
            <a:r>
              <a:rPr sz="1575" spc="-480" baseline="10582" dirty="0">
                <a:solidFill>
                  <a:srgbClr val="9EA0A3"/>
                </a:solidFill>
                <a:latin typeface="Trebuchet MS"/>
                <a:cs typeface="Trebuchet MS"/>
              </a:rPr>
              <a:t>e</a:t>
            </a:r>
            <a:r>
              <a:rPr sz="1000" spc="-5" dirty="0">
                <a:solidFill>
                  <a:srgbClr val="CACCD2"/>
                </a:solidFill>
                <a:latin typeface="Tahoma"/>
                <a:cs typeface="Tahoma"/>
              </a:rPr>
              <a:t>i</a:t>
            </a:r>
            <a:r>
              <a:rPr sz="1000" spc="-445" dirty="0">
                <a:solidFill>
                  <a:srgbClr val="CACCD2"/>
                </a:solidFill>
                <a:latin typeface="Tahoma"/>
                <a:cs typeface="Tahoma"/>
              </a:rPr>
              <a:t>o</a:t>
            </a:r>
            <a:r>
              <a:rPr sz="1575" spc="52" baseline="10582" dirty="0">
                <a:solidFill>
                  <a:srgbClr val="9EA0A3"/>
                </a:solidFill>
                <a:latin typeface="Trebuchet MS"/>
                <a:cs typeface="Trebuchet MS"/>
              </a:rPr>
              <a:t>r</a:t>
            </a:r>
            <a:r>
              <a:rPr sz="1000" spc="-350" dirty="0">
                <a:solidFill>
                  <a:srgbClr val="CACCD2"/>
                </a:solidFill>
                <a:latin typeface="Tahoma"/>
                <a:cs typeface="Tahoma"/>
              </a:rPr>
              <a:t>n</a:t>
            </a:r>
            <a:r>
              <a:rPr sz="1575" spc="-502" baseline="10582" dirty="0">
                <a:solidFill>
                  <a:srgbClr val="9EA0A3"/>
                </a:solidFill>
                <a:latin typeface="Trebuchet MS"/>
                <a:cs typeface="Trebuchet MS"/>
              </a:rPr>
              <a:t>D</a:t>
            </a:r>
            <a:r>
              <a:rPr sz="1000" spc="-95" dirty="0">
                <a:solidFill>
                  <a:srgbClr val="CACCD2"/>
                </a:solidFill>
                <a:latin typeface="Tahoma"/>
                <a:cs typeface="Tahoma"/>
              </a:rPr>
              <a:t>s</a:t>
            </a:r>
            <a:r>
              <a:rPr sz="1575" spc="-419" baseline="10582" dirty="0">
                <a:solidFill>
                  <a:srgbClr val="9EA0A3"/>
                </a:solidFill>
                <a:latin typeface="Trebuchet MS"/>
                <a:cs typeface="Trebuchet MS"/>
              </a:rPr>
              <a:t>e</a:t>
            </a:r>
            <a:r>
              <a:rPr sz="1000" spc="-340" dirty="0">
                <a:solidFill>
                  <a:srgbClr val="CACCD2"/>
                </a:solidFill>
                <a:latin typeface="Tahoma"/>
                <a:cs typeface="Tahoma"/>
              </a:rPr>
              <a:t>A</a:t>
            </a:r>
            <a:r>
              <a:rPr sz="1575" spc="-179" baseline="10582" dirty="0">
                <a:solidFill>
                  <a:srgbClr val="9EA0A3"/>
                </a:solidFill>
                <a:latin typeface="Trebuchet MS"/>
                <a:cs typeface="Trebuchet MS"/>
              </a:rPr>
              <a:t>s</a:t>
            </a:r>
            <a:r>
              <a:rPr sz="1000" spc="-110" dirty="0">
                <a:solidFill>
                  <a:srgbClr val="CACCD2"/>
                </a:solidFill>
                <a:latin typeface="Tahoma"/>
                <a:cs typeface="Tahoma"/>
              </a:rPr>
              <a:t>l</a:t>
            </a:r>
            <a:r>
              <a:rPr sz="1575" spc="-465" baseline="10582" dirty="0">
                <a:solidFill>
                  <a:srgbClr val="9EA0A3"/>
                </a:solidFill>
                <a:latin typeface="Trebuchet MS"/>
                <a:cs typeface="Trebuchet MS"/>
              </a:rPr>
              <a:t>t</a:t>
            </a:r>
            <a:r>
              <a:rPr sz="1000" spc="5" dirty="0">
                <a:solidFill>
                  <a:srgbClr val="CACCD2"/>
                </a:solidFill>
                <a:latin typeface="Tahoma"/>
                <a:cs typeface="Tahoma"/>
              </a:rPr>
              <a:t>l</a:t>
            </a:r>
            <a:r>
              <a:rPr sz="1000" spc="-165" dirty="0">
                <a:solidFill>
                  <a:srgbClr val="CACCD2"/>
                </a:solidFill>
                <a:latin typeface="Tahoma"/>
                <a:cs typeface="Tahoma"/>
              </a:rPr>
              <a:t> </a:t>
            </a:r>
            <a:r>
              <a:rPr sz="1575" spc="-187" baseline="10582" dirty="0">
                <a:solidFill>
                  <a:srgbClr val="9EA0A3"/>
                </a:solidFill>
                <a:latin typeface="Trebuchet MS"/>
                <a:cs typeface="Trebuchet MS"/>
              </a:rPr>
              <a:t>i</a:t>
            </a:r>
            <a:r>
              <a:rPr sz="1000" spc="-285" dirty="0">
                <a:solidFill>
                  <a:srgbClr val="CACCD2"/>
                </a:solidFill>
                <a:latin typeface="Tahoma"/>
                <a:cs typeface="Tahoma"/>
              </a:rPr>
              <a:t>r</a:t>
            </a:r>
            <a:r>
              <a:rPr sz="1575" spc="-434" baseline="10582" dirty="0">
                <a:solidFill>
                  <a:srgbClr val="9EA0A3"/>
                </a:solidFill>
                <a:latin typeface="Trebuchet MS"/>
                <a:cs typeface="Trebuchet MS"/>
              </a:rPr>
              <a:t>n</a:t>
            </a:r>
            <a:r>
              <a:rPr sz="1000" spc="-10" dirty="0">
                <a:solidFill>
                  <a:srgbClr val="CACCD2"/>
                </a:solidFill>
                <a:latin typeface="Tahoma"/>
                <a:cs typeface="Tahoma"/>
              </a:rPr>
              <a:t>i</a:t>
            </a:r>
            <a:r>
              <a:rPr sz="1000" spc="-505" dirty="0">
                <a:solidFill>
                  <a:srgbClr val="CACCD2"/>
                </a:solidFill>
                <a:latin typeface="Tahoma"/>
                <a:cs typeface="Tahoma"/>
              </a:rPr>
              <a:t>g</a:t>
            </a:r>
            <a:r>
              <a:rPr sz="1575" spc="-97" baseline="10582" dirty="0">
                <a:solidFill>
                  <a:srgbClr val="9EA0A3"/>
                </a:solidFill>
                <a:latin typeface="Trebuchet MS"/>
                <a:cs typeface="Trebuchet MS"/>
              </a:rPr>
              <a:t>a</a:t>
            </a:r>
            <a:r>
              <a:rPr sz="1575" spc="-615" baseline="10582" dirty="0">
                <a:solidFill>
                  <a:srgbClr val="9EA0A3"/>
                </a:solidFill>
                <a:latin typeface="Trebuchet MS"/>
                <a:cs typeface="Trebuchet MS"/>
              </a:rPr>
              <a:t>t</a:t>
            </a:r>
            <a:r>
              <a:rPr sz="1000" spc="-145" dirty="0">
                <a:solidFill>
                  <a:srgbClr val="CACCD2"/>
                </a:solidFill>
                <a:latin typeface="Tahoma"/>
                <a:cs typeface="Tahoma"/>
              </a:rPr>
              <a:t>h</a:t>
            </a:r>
            <a:r>
              <a:rPr sz="1575" spc="-157" baseline="10582" dirty="0">
                <a:solidFill>
                  <a:srgbClr val="9EA0A3"/>
                </a:solidFill>
                <a:latin typeface="Trebuchet MS"/>
                <a:cs typeface="Trebuchet MS"/>
              </a:rPr>
              <a:t>i</a:t>
            </a:r>
            <a:r>
              <a:rPr sz="1000" spc="-275" dirty="0">
                <a:solidFill>
                  <a:srgbClr val="CACCD2"/>
                </a:solidFill>
                <a:latin typeface="Tahoma"/>
                <a:cs typeface="Tahoma"/>
              </a:rPr>
              <a:t>t</a:t>
            </a:r>
            <a:r>
              <a:rPr sz="1575" spc="-457" baseline="10582" dirty="0">
                <a:solidFill>
                  <a:srgbClr val="9EA0A3"/>
                </a:solidFill>
                <a:latin typeface="Trebuchet MS"/>
                <a:cs typeface="Trebuchet MS"/>
              </a:rPr>
              <a:t>o</a:t>
            </a:r>
            <a:r>
              <a:rPr sz="1000" spc="-155" dirty="0">
                <a:solidFill>
                  <a:srgbClr val="CACCD2"/>
                </a:solidFill>
                <a:latin typeface="Tahoma"/>
                <a:cs typeface="Tahoma"/>
              </a:rPr>
              <a:t>s</a:t>
            </a:r>
            <a:r>
              <a:rPr sz="1575" spc="-262" baseline="10582" dirty="0">
                <a:solidFill>
                  <a:srgbClr val="9EA0A3"/>
                </a:solidFill>
                <a:latin typeface="Trebuchet MS"/>
                <a:cs typeface="Trebuchet MS"/>
              </a:rPr>
              <a:t>n</a:t>
            </a:r>
            <a:r>
              <a:rPr sz="1000" spc="-210" dirty="0">
                <a:solidFill>
                  <a:srgbClr val="CACCD2"/>
                </a:solidFill>
                <a:latin typeface="Tahoma"/>
                <a:cs typeface="Tahoma"/>
              </a:rPr>
              <a:t>r</a:t>
            </a:r>
            <a:r>
              <a:rPr sz="1575" spc="-412" baseline="10582" dirty="0">
                <a:solidFill>
                  <a:srgbClr val="9EA0A3"/>
                </a:solidFill>
                <a:latin typeface="Trebuchet MS"/>
                <a:cs typeface="Trebuchet MS"/>
              </a:rPr>
              <a:t>s</a:t>
            </a:r>
            <a:r>
              <a:rPr sz="1000" spc="-250" dirty="0">
                <a:solidFill>
                  <a:srgbClr val="CACCD2"/>
                </a:solidFill>
                <a:latin typeface="Tahoma"/>
                <a:cs typeface="Tahoma"/>
              </a:rPr>
              <a:t>e</a:t>
            </a:r>
            <a:r>
              <a:rPr sz="1575" spc="67" baseline="10582" dirty="0">
                <a:solidFill>
                  <a:srgbClr val="9EA0A3"/>
                </a:solidFill>
                <a:latin typeface="Trebuchet MS"/>
                <a:cs typeface="Trebuchet MS"/>
              </a:rPr>
              <a:t>.</a:t>
            </a:r>
            <a:r>
              <a:rPr sz="1000" spc="-5" dirty="0">
                <a:solidFill>
                  <a:srgbClr val="CACCD2"/>
                </a:solidFill>
                <a:latin typeface="Tahoma"/>
                <a:cs typeface="Tahoma"/>
              </a:rPr>
              <a:t>se</a:t>
            </a:r>
            <a:r>
              <a:rPr sz="1000" spc="-10" dirty="0">
                <a:solidFill>
                  <a:srgbClr val="CACCD2"/>
                </a:solidFill>
                <a:latin typeface="Tahoma"/>
                <a:cs typeface="Tahoma"/>
              </a:rPr>
              <a:t>r</a:t>
            </a:r>
            <a:r>
              <a:rPr sz="1000" spc="-15" dirty="0">
                <a:solidFill>
                  <a:srgbClr val="CACCD2"/>
                </a:solidFill>
                <a:latin typeface="Tahoma"/>
                <a:cs typeface="Tahoma"/>
              </a:rPr>
              <a:t>v</a:t>
            </a:r>
            <a:r>
              <a:rPr sz="1000" spc="-5" dirty="0">
                <a:solidFill>
                  <a:srgbClr val="CACCD2"/>
                </a:solidFill>
                <a:latin typeface="Tahoma"/>
                <a:cs typeface="Tahoma"/>
              </a:rPr>
              <a:t>ed</a:t>
            </a:r>
            <a:r>
              <a:rPr sz="1000" dirty="0">
                <a:solidFill>
                  <a:srgbClr val="CACCD2"/>
                </a:solidFill>
                <a:latin typeface="Tahoma"/>
                <a:cs typeface="Tahoma"/>
              </a:rPr>
              <a:t>.</a:t>
            </a:r>
            <a:endParaRPr sz="1000">
              <a:latin typeface="Tahoma"/>
              <a:cs typeface="Tahoma"/>
            </a:endParaRPr>
          </a:p>
          <a:p>
            <a:pPr marL="1133475">
              <a:lnSpc>
                <a:spcPct val="100000"/>
              </a:lnSpc>
              <a:spcBef>
                <a:spcPts val="55"/>
              </a:spcBef>
            </a:pPr>
            <a:r>
              <a:rPr sz="1050" spc="-85" dirty="0">
                <a:solidFill>
                  <a:srgbClr val="9EA0A3"/>
                </a:solidFill>
                <a:latin typeface="Trebuchet MS"/>
                <a:cs typeface="Trebuchet MS"/>
              </a:rPr>
              <a:t>All</a:t>
            </a:r>
            <a:r>
              <a:rPr sz="1050" spc="-45" dirty="0">
                <a:solidFill>
                  <a:srgbClr val="9EA0A3"/>
                </a:solidFill>
                <a:latin typeface="Trebuchet MS"/>
                <a:cs typeface="Trebuchet MS"/>
              </a:rPr>
              <a:t> </a:t>
            </a:r>
            <a:r>
              <a:rPr sz="1050" spc="-10" dirty="0">
                <a:solidFill>
                  <a:srgbClr val="9EA0A3"/>
                </a:solidFill>
                <a:latin typeface="Trebuchet MS"/>
                <a:cs typeface="Trebuchet MS"/>
              </a:rPr>
              <a:t>rights</a:t>
            </a:r>
            <a:r>
              <a:rPr sz="1050" spc="-45" dirty="0">
                <a:solidFill>
                  <a:srgbClr val="9EA0A3"/>
                </a:solidFill>
                <a:latin typeface="Trebuchet MS"/>
                <a:cs typeface="Trebuchet MS"/>
              </a:rPr>
              <a:t> </a:t>
            </a:r>
            <a:r>
              <a:rPr sz="1050" spc="-10" dirty="0">
                <a:solidFill>
                  <a:srgbClr val="9EA0A3"/>
                </a:solidFill>
                <a:latin typeface="Trebuchet MS"/>
                <a:cs typeface="Trebuchet MS"/>
              </a:rPr>
              <a:t>reserved.</a:t>
            </a:r>
            <a:endParaRPr sz="10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6EF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13000" y="3845702"/>
            <a:ext cx="2437130" cy="694055"/>
          </a:xfrm>
          <a:custGeom>
            <a:avLst/>
            <a:gdLst/>
            <a:ahLst/>
            <a:cxnLst/>
            <a:rect l="l" t="t" r="r" b="b"/>
            <a:pathLst>
              <a:path w="2437129" h="694054">
                <a:moveTo>
                  <a:pt x="2237072" y="693568"/>
                </a:moveTo>
                <a:lnTo>
                  <a:pt x="200024" y="693568"/>
                </a:lnTo>
                <a:lnTo>
                  <a:pt x="160819" y="689689"/>
                </a:lnTo>
                <a:lnTo>
                  <a:pt x="123478" y="678342"/>
                </a:lnTo>
                <a:lnTo>
                  <a:pt x="89051" y="659961"/>
                </a:lnTo>
                <a:lnTo>
                  <a:pt x="58585" y="634982"/>
                </a:lnTo>
                <a:lnTo>
                  <a:pt x="33606" y="604517"/>
                </a:lnTo>
                <a:lnTo>
                  <a:pt x="15225" y="570089"/>
                </a:lnTo>
                <a:lnTo>
                  <a:pt x="3878" y="532748"/>
                </a:lnTo>
                <a:lnTo>
                  <a:pt x="0" y="493543"/>
                </a:lnTo>
                <a:lnTo>
                  <a:pt x="0" y="200024"/>
                </a:lnTo>
                <a:lnTo>
                  <a:pt x="3878" y="160819"/>
                </a:lnTo>
                <a:lnTo>
                  <a:pt x="15225" y="123478"/>
                </a:lnTo>
                <a:lnTo>
                  <a:pt x="33606" y="89051"/>
                </a:lnTo>
                <a:lnTo>
                  <a:pt x="58585" y="58585"/>
                </a:lnTo>
                <a:lnTo>
                  <a:pt x="89051" y="33606"/>
                </a:lnTo>
                <a:lnTo>
                  <a:pt x="123478" y="15225"/>
                </a:lnTo>
                <a:lnTo>
                  <a:pt x="160819" y="3878"/>
                </a:lnTo>
                <a:lnTo>
                  <a:pt x="200024" y="0"/>
                </a:lnTo>
                <a:lnTo>
                  <a:pt x="2237072" y="0"/>
                </a:lnTo>
                <a:lnTo>
                  <a:pt x="2276277" y="3878"/>
                </a:lnTo>
                <a:lnTo>
                  <a:pt x="2313618" y="15225"/>
                </a:lnTo>
                <a:lnTo>
                  <a:pt x="2348046" y="33606"/>
                </a:lnTo>
                <a:lnTo>
                  <a:pt x="2378511" y="58585"/>
                </a:lnTo>
                <a:lnTo>
                  <a:pt x="2403490" y="89051"/>
                </a:lnTo>
                <a:lnTo>
                  <a:pt x="2421871" y="123478"/>
                </a:lnTo>
                <a:lnTo>
                  <a:pt x="2433218" y="160819"/>
                </a:lnTo>
                <a:lnTo>
                  <a:pt x="2437097" y="200024"/>
                </a:lnTo>
                <a:lnTo>
                  <a:pt x="2437097" y="493543"/>
                </a:lnTo>
                <a:lnTo>
                  <a:pt x="2433218" y="532748"/>
                </a:lnTo>
                <a:lnTo>
                  <a:pt x="2421871" y="570089"/>
                </a:lnTo>
                <a:lnTo>
                  <a:pt x="2403490" y="604517"/>
                </a:lnTo>
                <a:lnTo>
                  <a:pt x="2378511" y="634982"/>
                </a:lnTo>
                <a:lnTo>
                  <a:pt x="2348046" y="659961"/>
                </a:lnTo>
                <a:lnTo>
                  <a:pt x="2313618" y="678342"/>
                </a:lnTo>
                <a:lnTo>
                  <a:pt x="2276277" y="689689"/>
                </a:lnTo>
                <a:lnTo>
                  <a:pt x="2237072" y="693568"/>
                </a:lnTo>
                <a:close/>
              </a:path>
            </a:pathLst>
          </a:custGeom>
          <a:solidFill>
            <a:srgbClr val="DDD1CD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550526" y="3845702"/>
            <a:ext cx="2437130" cy="694055"/>
          </a:xfrm>
          <a:custGeom>
            <a:avLst/>
            <a:gdLst/>
            <a:ahLst/>
            <a:cxnLst/>
            <a:rect l="l" t="t" r="r" b="b"/>
            <a:pathLst>
              <a:path w="2437129" h="694054">
                <a:moveTo>
                  <a:pt x="2237072" y="693568"/>
                </a:moveTo>
                <a:lnTo>
                  <a:pt x="200024" y="693568"/>
                </a:lnTo>
                <a:lnTo>
                  <a:pt x="160819" y="689689"/>
                </a:lnTo>
                <a:lnTo>
                  <a:pt x="123478" y="678342"/>
                </a:lnTo>
                <a:lnTo>
                  <a:pt x="89051" y="659961"/>
                </a:lnTo>
                <a:lnTo>
                  <a:pt x="58585" y="634982"/>
                </a:lnTo>
                <a:lnTo>
                  <a:pt x="33606" y="604517"/>
                </a:lnTo>
                <a:lnTo>
                  <a:pt x="15225" y="570089"/>
                </a:lnTo>
                <a:lnTo>
                  <a:pt x="3878" y="532748"/>
                </a:lnTo>
                <a:lnTo>
                  <a:pt x="0" y="493543"/>
                </a:lnTo>
                <a:lnTo>
                  <a:pt x="0" y="200024"/>
                </a:lnTo>
                <a:lnTo>
                  <a:pt x="3878" y="160819"/>
                </a:lnTo>
                <a:lnTo>
                  <a:pt x="15225" y="123478"/>
                </a:lnTo>
                <a:lnTo>
                  <a:pt x="33606" y="89051"/>
                </a:lnTo>
                <a:lnTo>
                  <a:pt x="58585" y="58585"/>
                </a:lnTo>
                <a:lnTo>
                  <a:pt x="89051" y="33606"/>
                </a:lnTo>
                <a:lnTo>
                  <a:pt x="123478" y="15225"/>
                </a:lnTo>
                <a:lnTo>
                  <a:pt x="160819" y="3878"/>
                </a:lnTo>
                <a:lnTo>
                  <a:pt x="200024" y="0"/>
                </a:lnTo>
                <a:lnTo>
                  <a:pt x="2237072" y="0"/>
                </a:lnTo>
                <a:lnTo>
                  <a:pt x="2276277" y="3878"/>
                </a:lnTo>
                <a:lnTo>
                  <a:pt x="2313618" y="15225"/>
                </a:lnTo>
                <a:lnTo>
                  <a:pt x="2348046" y="33606"/>
                </a:lnTo>
                <a:lnTo>
                  <a:pt x="2378511" y="58585"/>
                </a:lnTo>
                <a:lnTo>
                  <a:pt x="2403490" y="89051"/>
                </a:lnTo>
                <a:lnTo>
                  <a:pt x="2421871" y="123478"/>
                </a:lnTo>
                <a:lnTo>
                  <a:pt x="2433218" y="160819"/>
                </a:lnTo>
                <a:lnTo>
                  <a:pt x="2437097" y="200024"/>
                </a:lnTo>
                <a:lnTo>
                  <a:pt x="2437097" y="493543"/>
                </a:lnTo>
                <a:lnTo>
                  <a:pt x="2433218" y="532748"/>
                </a:lnTo>
                <a:lnTo>
                  <a:pt x="2421871" y="570089"/>
                </a:lnTo>
                <a:lnTo>
                  <a:pt x="2403490" y="604517"/>
                </a:lnTo>
                <a:lnTo>
                  <a:pt x="2378511" y="634982"/>
                </a:lnTo>
                <a:lnTo>
                  <a:pt x="2348046" y="659961"/>
                </a:lnTo>
                <a:lnTo>
                  <a:pt x="2313618" y="678342"/>
                </a:lnTo>
                <a:lnTo>
                  <a:pt x="2276277" y="689689"/>
                </a:lnTo>
                <a:lnTo>
                  <a:pt x="2237072" y="693568"/>
                </a:lnTo>
                <a:close/>
              </a:path>
            </a:pathLst>
          </a:custGeom>
          <a:solidFill>
            <a:srgbClr val="DDD1CD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13000" y="4633616"/>
            <a:ext cx="2437130" cy="694055"/>
          </a:xfrm>
          <a:custGeom>
            <a:avLst/>
            <a:gdLst/>
            <a:ahLst/>
            <a:cxnLst/>
            <a:rect l="l" t="t" r="r" b="b"/>
            <a:pathLst>
              <a:path w="2437129" h="694054">
                <a:moveTo>
                  <a:pt x="2237072" y="693568"/>
                </a:moveTo>
                <a:lnTo>
                  <a:pt x="200024" y="693568"/>
                </a:lnTo>
                <a:lnTo>
                  <a:pt x="160819" y="689689"/>
                </a:lnTo>
                <a:lnTo>
                  <a:pt x="123478" y="678342"/>
                </a:lnTo>
                <a:lnTo>
                  <a:pt x="89051" y="659961"/>
                </a:lnTo>
                <a:lnTo>
                  <a:pt x="58585" y="634982"/>
                </a:lnTo>
                <a:lnTo>
                  <a:pt x="33606" y="604517"/>
                </a:lnTo>
                <a:lnTo>
                  <a:pt x="15225" y="570089"/>
                </a:lnTo>
                <a:lnTo>
                  <a:pt x="3878" y="532748"/>
                </a:lnTo>
                <a:lnTo>
                  <a:pt x="0" y="493543"/>
                </a:lnTo>
                <a:lnTo>
                  <a:pt x="0" y="200024"/>
                </a:lnTo>
                <a:lnTo>
                  <a:pt x="3878" y="160819"/>
                </a:lnTo>
                <a:lnTo>
                  <a:pt x="15225" y="123478"/>
                </a:lnTo>
                <a:lnTo>
                  <a:pt x="33606" y="89051"/>
                </a:lnTo>
                <a:lnTo>
                  <a:pt x="58585" y="58585"/>
                </a:lnTo>
                <a:lnTo>
                  <a:pt x="89051" y="33606"/>
                </a:lnTo>
                <a:lnTo>
                  <a:pt x="123478" y="15225"/>
                </a:lnTo>
                <a:lnTo>
                  <a:pt x="160819" y="3878"/>
                </a:lnTo>
                <a:lnTo>
                  <a:pt x="200024" y="0"/>
                </a:lnTo>
                <a:lnTo>
                  <a:pt x="2237072" y="0"/>
                </a:lnTo>
                <a:lnTo>
                  <a:pt x="2276277" y="3878"/>
                </a:lnTo>
                <a:lnTo>
                  <a:pt x="2313618" y="15225"/>
                </a:lnTo>
                <a:lnTo>
                  <a:pt x="2348046" y="33606"/>
                </a:lnTo>
                <a:lnTo>
                  <a:pt x="2378511" y="58585"/>
                </a:lnTo>
                <a:lnTo>
                  <a:pt x="2403490" y="89051"/>
                </a:lnTo>
                <a:lnTo>
                  <a:pt x="2421871" y="123478"/>
                </a:lnTo>
                <a:lnTo>
                  <a:pt x="2433218" y="160819"/>
                </a:lnTo>
                <a:lnTo>
                  <a:pt x="2437097" y="200024"/>
                </a:lnTo>
                <a:lnTo>
                  <a:pt x="2437097" y="493543"/>
                </a:lnTo>
                <a:lnTo>
                  <a:pt x="2433218" y="532748"/>
                </a:lnTo>
                <a:lnTo>
                  <a:pt x="2421871" y="570089"/>
                </a:lnTo>
                <a:lnTo>
                  <a:pt x="2403490" y="604517"/>
                </a:lnTo>
                <a:lnTo>
                  <a:pt x="2378511" y="634982"/>
                </a:lnTo>
                <a:lnTo>
                  <a:pt x="2348046" y="659961"/>
                </a:lnTo>
                <a:lnTo>
                  <a:pt x="2313618" y="678342"/>
                </a:lnTo>
                <a:lnTo>
                  <a:pt x="2276277" y="689689"/>
                </a:lnTo>
                <a:lnTo>
                  <a:pt x="2237072" y="693568"/>
                </a:lnTo>
                <a:close/>
              </a:path>
            </a:pathLst>
          </a:custGeom>
          <a:solidFill>
            <a:srgbClr val="DDD1CD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550526" y="4633616"/>
            <a:ext cx="2437130" cy="694055"/>
          </a:xfrm>
          <a:custGeom>
            <a:avLst/>
            <a:gdLst/>
            <a:ahLst/>
            <a:cxnLst/>
            <a:rect l="l" t="t" r="r" b="b"/>
            <a:pathLst>
              <a:path w="2437129" h="694054">
                <a:moveTo>
                  <a:pt x="2237072" y="693568"/>
                </a:moveTo>
                <a:lnTo>
                  <a:pt x="200024" y="693568"/>
                </a:lnTo>
                <a:lnTo>
                  <a:pt x="160819" y="689689"/>
                </a:lnTo>
                <a:lnTo>
                  <a:pt x="123478" y="678342"/>
                </a:lnTo>
                <a:lnTo>
                  <a:pt x="89051" y="659961"/>
                </a:lnTo>
                <a:lnTo>
                  <a:pt x="58585" y="634982"/>
                </a:lnTo>
                <a:lnTo>
                  <a:pt x="33606" y="604517"/>
                </a:lnTo>
                <a:lnTo>
                  <a:pt x="15225" y="570089"/>
                </a:lnTo>
                <a:lnTo>
                  <a:pt x="3878" y="532748"/>
                </a:lnTo>
                <a:lnTo>
                  <a:pt x="0" y="493543"/>
                </a:lnTo>
                <a:lnTo>
                  <a:pt x="0" y="200024"/>
                </a:lnTo>
                <a:lnTo>
                  <a:pt x="3878" y="160819"/>
                </a:lnTo>
                <a:lnTo>
                  <a:pt x="15225" y="123478"/>
                </a:lnTo>
                <a:lnTo>
                  <a:pt x="33606" y="89051"/>
                </a:lnTo>
                <a:lnTo>
                  <a:pt x="58585" y="58585"/>
                </a:lnTo>
                <a:lnTo>
                  <a:pt x="89051" y="33606"/>
                </a:lnTo>
                <a:lnTo>
                  <a:pt x="123478" y="15225"/>
                </a:lnTo>
                <a:lnTo>
                  <a:pt x="160819" y="3878"/>
                </a:lnTo>
                <a:lnTo>
                  <a:pt x="200024" y="0"/>
                </a:lnTo>
                <a:lnTo>
                  <a:pt x="2237072" y="0"/>
                </a:lnTo>
                <a:lnTo>
                  <a:pt x="2276277" y="3878"/>
                </a:lnTo>
                <a:lnTo>
                  <a:pt x="2313618" y="15225"/>
                </a:lnTo>
                <a:lnTo>
                  <a:pt x="2348046" y="33606"/>
                </a:lnTo>
                <a:lnTo>
                  <a:pt x="2378511" y="58585"/>
                </a:lnTo>
                <a:lnTo>
                  <a:pt x="2403490" y="89051"/>
                </a:lnTo>
                <a:lnTo>
                  <a:pt x="2421871" y="123478"/>
                </a:lnTo>
                <a:lnTo>
                  <a:pt x="2433218" y="160819"/>
                </a:lnTo>
                <a:lnTo>
                  <a:pt x="2437097" y="200024"/>
                </a:lnTo>
                <a:lnTo>
                  <a:pt x="2437097" y="493543"/>
                </a:lnTo>
                <a:lnTo>
                  <a:pt x="2433218" y="532748"/>
                </a:lnTo>
                <a:lnTo>
                  <a:pt x="2421871" y="570089"/>
                </a:lnTo>
                <a:lnTo>
                  <a:pt x="2403490" y="604517"/>
                </a:lnTo>
                <a:lnTo>
                  <a:pt x="2378511" y="634982"/>
                </a:lnTo>
                <a:lnTo>
                  <a:pt x="2348046" y="659961"/>
                </a:lnTo>
                <a:lnTo>
                  <a:pt x="2313618" y="678342"/>
                </a:lnTo>
                <a:lnTo>
                  <a:pt x="2276277" y="689689"/>
                </a:lnTo>
                <a:lnTo>
                  <a:pt x="2237072" y="693568"/>
                </a:lnTo>
                <a:close/>
              </a:path>
            </a:pathLst>
          </a:custGeom>
          <a:solidFill>
            <a:srgbClr val="DDD1CD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13000" y="6182785"/>
            <a:ext cx="2437130" cy="694055"/>
          </a:xfrm>
          <a:custGeom>
            <a:avLst/>
            <a:gdLst/>
            <a:ahLst/>
            <a:cxnLst/>
            <a:rect l="l" t="t" r="r" b="b"/>
            <a:pathLst>
              <a:path w="2437129" h="694054">
                <a:moveTo>
                  <a:pt x="2237072" y="693568"/>
                </a:moveTo>
                <a:lnTo>
                  <a:pt x="200024" y="693568"/>
                </a:lnTo>
                <a:lnTo>
                  <a:pt x="160819" y="689689"/>
                </a:lnTo>
                <a:lnTo>
                  <a:pt x="123478" y="678342"/>
                </a:lnTo>
                <a:lnTo>
                  <a:pt x="89051" y="659961"/>
                </a:lnTo>
                <a:lnTo>
                  <a:pt x="58585" y="634982"/>
                </a:lnTo>
                <a:lnTo>
                  <a:pt x="33606" y="604517"/>
                </a:lnTo>
                <a:lnTo>
                  <a:pt x="15225" y="570089"/>
                </a:lnTo>
                <a:lnTo>
                  <a:pt x="3878" y="532748"/>
                </a:lnTo>
                <a:lnTo>
                  <a:pt x="0" y="493543"/>
                </a:lnTo>
                <a:lnTo>
                  <a:pt x="0" y="200025"/>
                </a:lnTo>
                <a:lnTo>
                  <a:pt x="3878" y="160819"/>
                </a:lnTo>
                <a:lnTo>
                  <a:pt x="15225" y="123478"/>
                </a:lnTo>
                <a:lnTo>
                  <a:pt x="33606" y="89051"/>
                </a:lnTo>
                <a:lnTo>
                  <a:pt x="58585" y="58585"/>
                </a:lnTo>
                <a:lnTo>
                  <a:pt x="89051" y="33606"/>
                </a:lnTo>
                <a:lnTo>
                  <a:pt x="123478" y="15225"/>
                </a:lnTo>
                <a:lnTo>
                  <a:pt x="160819" y="3878"/>
                </a:lnTo>
                <a:lnTo>
                  <a:pt x="200024" y="0"/>
                </a:lnTo>
                <a:lnTo>
                  <a:pt x="2237072" y="0"/>
                </a:lnTo>
                <a:lnTo>
                  <a:pt x="2276277" y="3878"/>
                </a:lnTo>
                <a:lnTo>
                  <a:pt x="2313618" y="15225"/>
                </a:lnTo>
                <a:lnTo>
                  <a:pt x="2348046" y="33606"/>
                </a:lnTo>
                <a:lnTo>
                  <a:pt x="2378511" y="58585"/>
                </a:lnTo>
                <a:lnTo>
                  <a:pt x="2403490" y="89051"/>
                </a:lnTo>
                <a:lnTo>
                  <a:pt x="2421871" y="123478"/>
                </a:lnTo>
                <a:lnTo>
                  <a:pt x="2433218" y="160819"/>
                </a:lnTo>
                <a:lnTo>
                  <a:pt x="2437097" y="200025"/>
                </a:lnTo>
                <a:lnTo>
                  <a:pt x="2437097" y="493543"/>
                </a:lnTo>
                <a:lnTo>
                  <a:pt x="2433218" y="532748"/>
                </a:lnTo>
                <a:lnTo>
                  <a:pt x="2421871" y="570089"/>
                </a:lnTo>
                <a:lnTo>
                  <a:pt x="2403490" y="604517"/>
                </a:lnTo>
                <a:lnTo>
                  <a:pt x="2378511" y="634982"/>
                </a:lnTo>
                <a:lnTo>
                  <a:pt x="2348046" y="659961"/>
                </a:lnTo>
                <a:lnTo>
                  <a:pt x="2313618" y="678342"/>
                </a:lnTo>
                <a:lnTo>
                  <a:pt x="2276277" y="689689"/>
                </a:lnTo>
                <a:lnTo>
                  <a:pt x="2237072" y="693568"/>
                </a:lnTo>
                <a:close/>
              </a:path>
            </a:pathLst>
          </a:custGeom>
          <a:solidFill>
            <a:srgbClr val="DDD1CD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013000" y="5398571"/>
            <a:ext cx="2437130" cy="694055"/>
          </a:xfrm>
          <a:custGeom>
            <a:avLst/>
            <a:gdLst/>
            <a:ahLst/>
            <a:cxnLst/>
            <a:rect l="l" t="t" r="r" b="b"/>
            <a:pathLst>
              <a:path w="2437129" h="694054">
                <a:moveTo>
                  <a:pt x="2237072" y="693568"/>
                </a:moveTo>
                <a:lnTo>
                  <a:pt x="200024" y="693568"/>
                </a:lnTo>
                <a:lnTo>
                  <a:pt x="160819" y="689689"/>
                </a:lnTo>
                <a:lnTo>
                  <a:pt x="123478" y="678342"/>
                </a:lnTo>
                <a:lnTo>
                  <a:pt x="89051" y="659961"/>
                </a:lnTo>
                <a:lnTo>
                  <a:pt x="58585" y="634982"/>
                </a:lnTo>
                <a:lnTo>
                  <a:pt x="33606" y="604517"/>
                </a:lnTo>
                <a:lnTo>
                  <a:pt x="15225" y="570089"/>
                </a:lnTo>
                <a:lnTo>
                  <a:pt x="3878" y="532748"/>
                </a:lnTo>
                <a:lnTo>
                  <a:pt x="0" y="493543"/>
                </a:lnTo>
                <a:lnTo>
                  <a:pt x="0" y="200025"/>
                </a:lnTo>
                <a:lnTo>
                  <a:pt x="3878" y="160819"/>
                </a:lnTo>
                <a:lnTo>
                  <a:pt x="15225" y="123478"/>
                </a:lnTo>
                <a:lnTo>
                  <a:pt x="33606" y="89051"/>
                </a:lnTo>
                <a:lnTo>
                  <a:pt x="58585" y="58585"/>
                </a:lnTo>
                <a:lnTo>
                  <a:pt x="89051" y="33606"/>
                </a:lnTo>
                <a:lnTo>
                  <a:pt x="123478" y="15225"/>
                </a:lnTo>
                <a:lnTo>
                  <a:pt x="160819" y="3878"/>
                </a:lnTo>
                <a:lnTo>
                  <a:pt x="200024" y="0"/>
                </a:lnTo>
                <a:lnTo>
                  <a:pt x="2237072" y="0"/>
                </a:lnTo>
                <a:lnTo>
                  <a:pt x="2276277" y="3878"/>
                </a:lnTo>
                <a:lnTo>
                  <a:pt x="2313618" y="15225"/>
                </a:lnTo>
                <a:lnTo>
                  <a:pt x="2348046" y="33606"/>
                </a:lnTo>
                <a:lnTo>
                  <a:pt x="2378511" y="58585"/>
                </a:lnTo>
                <a:lnTo>
                  <a:pt x="2403490" y="89051"/>
                </a:lnTo>
                <a:lnTo>
                  <a:pt x="2421871" y="123478"/>
                </a:lnTo>
                <a:lnTo>
                  <a:pt x="2433218" y="160819"/>
                </a:lnTo>
                <a:lnTo>
                  <a:pt x="2437097" y="200025"/>
                </a:lnTo>
                <a:lnTo>
                  <a:pt x="2437097" y="493543"/>
                </a:lnTo>
                <a:lnTo>
                  <a:pt x="2433218" y="532748"/>
                </a:lnTo>
                <a:lnTo>
                  <a:pt x="2421871" y="570089"/>
                </a:lnTo>
                <a:lnTo>
                  <a:pt x="2403490" y="604517"/>
                </a:lnTo>
                <a:lnTo>
                  <a:pt x="2378511" y="634982"/>
                </a:lnTo>
                <a:lnTo>
                  <a:pt x="2348046" y="659961"/>
                </a:lnTo>
                <a:lnTo>
                  <a:pt x="2313618" y="678342"/>
                </a:lnTo>
                <a:lnTo>
                  <a:pt x="2276277" y="689689"/>
                </a:lnTo>
                <a:lnTo>
                  <a:pt x="2237072" y="693568"/>
                </a:lnTo>
                <a:close/>
              </a:path>
            </a:pathLst>
          </a:custGeom>
          <a:solidFill>
            <a:srgbClr val="DDD1CD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550526" y="5398571"/>
            <a:ext cx="2437130" cy="694055"/>
          </a:xfrm>
          <a:custGeom>
            <a:avLst/>
            <a:gdLst/>
            <a:ahLst/>
            <a:cxnLst/>
            <a:rect l="l" t="t" r="r" b="b"/>
            <a:pathLst>
              <a:path w="2437129" h="694054">
                <a:moveTo>
                  <a:pt x="2237072" y="693568"/>
                </a:moveTo>
                <a:lnTo>
                  <a:pt x="200024" y="693568"/>
                </a:lnTo>
                <a:lnTo>
                  <a:pt x="160819" y="689689"/>
                </a:lnTo>
                <a:lnTo>
                  <a:pt x="123478" y="678342"/>
                </a:lnTo>
                <a:lnTo>
                  <a:pt x="89051" y="659961"/>
                </a:lnTo>
                <a:lnTo>
                  <a:pt x="58585" y="634982"/>
                </a:lnTo>
                <a:lnTo>
                  <a:pt x="33606" y="604517"/>
                </a:lnTo>
                <a:lnTo>
                  <a:pt x="15225" y="570089"/>
                </a:lnTo>
                <a:lnTo>
                  <a:pt x="3878" y="532748"/>
                </a:lnTo>
                <a:lnTo>
                  <a:pt x="0" y="493543"/>
                </a:lnTo>
                <a:lnTo>
                  <a:pt x="0" y="200025"/>
                </a:lnTo>
                <a:lnTo>
                  <a:pt x="3878" y="160819"/>
                </a:lnTo>
                <a:lnTo>
                  <a:pt x="15225" y="123478"/>
                </a:lnTo>
                <a:lnTo>
                  <a:pt x="33606" y="89051"/>
                </a:lnTo>
                <a:lnTo>
                  <a:pt x="58585" y="58585"/>
                </a:lnTo>
                <a:lnTo>
                  <a:pt x="89051" y="33606"/>
                </a:lnTo>
                <a:lnTo>
                  <a:pt x="123478" y="15225"/>
                </a:lnTo>
                <a:lnTo>
                  <a:pt x="160819" y="3878"/>
                </a:lnTo>
                <a:lnTo>
                  <a:pt x="200024" y="0"/>
                </a:lnTo>
                <a:lnTo>
                  <a:pt x="2237072" y="0"/>
                </a:lnTo>
                <a:lnTo>
                  <a:pt x="2276277" y="3878"/>
                </a:lnTo>
                <a:lnTo>
                  <a:pt x="2313618" y="15225"/>
                </a:lnTo>
                <a:lnTo>
                  <a:pt x="2348046" y="33606"/>
                </a:lnTo>
                <a:lnTo>
                  <a:pt x="2378511" y="58585"/>
                </a:lnTo>
                <a:lnTo>
                  <a:pt x="2403490" y="89051"/>
                </a:lnTo>
                <a:lnTo>
                  <a:pt x="2421871" y="123478"/>
                </a:lnTo>
                <a:lnTo>
                  <a:pt x="2433218" y="160819"/>
                </a:lnTo>
                <a:lnTo>
                  <a:pt x="2437097" y="200025"/>
                </a:lnTo>
                <a:lnTo>
                  <a:pt x="2437097" y="493543"/>
                </a:lnTo>
                <a:lnTo>
                  <a:pt x="2433218" y="532748"/>
                </a:lnTo>
                <a:lnTo>
                  <a:pt x="2421871" y="570089"/>
                </a:lnTo>
                <a:lnTo>
                  <a:pt x="2403490" y="604517"/>
                </a:lnTo>
                <a:lnTo>
                  <a:pt x="2378511" y="634982"/>
                </a:lnTo>
                <a:lnTo>
                  <a:pt x="2348046" y="659961"/>
                </a:lnTo>
                <a:lnTo>
                  <a:pt x="2313618" y="678342"/>
                </a:lnTo>
                <a:lnTo>
                  <a:pt x="2276277" y="689689"/>
                </a:lnTo>
                <a:lnTo>
                  <a:pt x="2237072" y="693568"/>
                </a:lnTo>
                <a:close/>
              </a:path>
            </a:pathLst>
          </a:custGeom>
          <a:solidFill>
            <a:srgbClr val="DDD1CD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29711" y="4123970"/>
            <a:ext cx="2019299" cy="13334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51886" y="4698548"/>
            <a:ext cx="1162049" cy="523874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3583889" y="5532747"/>
            <a:ext cx="1314450" cy="1466850"/>
            <a:chOff x="3583889" y="5532747"/>
            <a:chExt cx="1314450" cy="1466850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83889" y="5532747"/>
              <a:ext cx="1314449" cy="43814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99511" y="5999057"/>
              <a:ext cx="1000124" cy="1000124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849536" y="3902667"/>
            <a:ext cx="1762124" cy="561974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9970072" y="4708944"/>
            <a:ext cx="1593850" cy="556260"/>
            <a:chOff x="9970072" y="4708944"/>
            <a:chExt cx="1593850" cy="556260"/>
          </a:xfrm>
        </p:grpSpPr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70072" y="4708944"/>
              <a:ext cx="781049" cy="55244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783362" y="4712221"/>
              <a:ext cx="780545" cy="552449"/>
            </a:xfrm>
            <a:prstGeom prst="rect">
              <a:avLst/>
            </a:prstGeom>
          </p:spPr>
        </p:pic>
      </p:grpSp>
      <p:pic>
        <p:nvPicPr>
          <p:cNvPr id="19" name="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753843" y="5459569"/>
            <a:ext cx="552449" cy="552449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563962" y="5489109"/>
            <a:ext cx="1075123" cy="485774"/>
          </a:xfrm>
          <a:prstGeom prst="rect">
            <a:avLst/>
          </a:prstGeom>
        </p:spPr>
      </p:pic>
      <p:sp>
        <p:nvSpPr>
          <p:cNvPr id="21" name="object 21"/>
          <p:cNvSpPr/>
          <p:nvPr/>
        </p:nvSpPr>
        <p:spPr>
          <a:xfrm>
            <a:off x="9564813" y="6158815"/>
            <a:ext cx="2437130" cy="694055"/>
          </a:xfrm>
          <a:custGeom>
            <a:avLst/>
            <a:gdLst/>
            <a:ahLst/>
            <a:cxnLst/>
            <a:rect l="l" t="t" r="r" b="b"/>
            <a:pathLst>
              <a:path w="2437129" h="694054">
                <a:moveTo>
                  <a:pt x="2237072" y="693568"/>
                </a:moveTo>
                <a:lnTo>
                  <a:pt x="200024" y="693568"/>
                </a:lnTo>
                <a:lnTo>
                  <a:pt x="160819" y="689689"/>
                </a:lnTo>
                <a:lnTo>
                  <a:pt x="123478" y="678342"/>
                </a:lnTo>
                <a:lnTo>
                  <a:pt x="89051" y="659961"/>
                </a:lnTo>
                <a:lnTo>
                  <a:pt x="58585" y="634982"/>
                </a:lnTo>
                <a:lnTo>
                  <a:pt x="33606" y="604517"/>
                </a:lnTo>
                <a:lnTo>
                  <a:pt x="15225" y="570089"/>
                </a:lnTo>
                <a:lnTo>
                  <a:pt x="3878" y="532748"/>
                </a:lnTo>
                <a:lnTo>
                  <a:pt x="0" y="493543"/>
                </a:lnTo>
                <a:lnTo>
                  <a:pt x="0" y="200024"/>
                </a:lnTo>
                <a:lnTo>
                  <a:pt x="3878" y="160819"/>
                </a:lnTo>
                <a:lnTo>
                  <a:pt x="15225" y="123478"/>
                </a:lnTo>
                <a:lnTo>
                  <a:pt x="33606" y="89051"/>
                </a:lnTo>
                <a:lnTo>
                  <a:pt x="58585" y="58585"/>
                </a:lnTo>
                <a:lnTo>
                  <a:pt x="89051" y="33606"/>
                </a:lnTo>
                <a:lnTo>
                  <a:pt x="123478" y="15225"/>
                </a:lnTo>
                <a:lnTo>
                  <a:pt x="160819" y="3878"/>
                </a:lnTo>
                <a:lnTo>
                  <a:pt x="200024" y="0"/>
                </a:lnTo>
                <a:lnTo>
                  <a:pt x="2237072" y="0"/>
                </a:lnTo>
                <a:lnTo>
                  <a:pt x="2276277" y="3878"/>
                </a:lnTo>
                <a:lnTo>
                  <a:pt x="2313618" y="15225"/>
                </a:lnTo>
                <a:lnTo>
                  <a:pt x="2348046" y="33606"/>
                </a:lnTo>
                <a:lnTo>
                  <a:pt x="2378511" y="58585"/>
                </a:lnTo>
                <a:lnTo>
                  <a:pt x="2403490" y="89051"/>
                </a:lnTo>
                <a:lnTo>
                  <a:pt x="2421871" y="123478"/>
                </a:lnTo>
                <a:lnTo>
                  <a:pt x="2433218" y="160819"/>
                </a:lnTo>
                <a:lnTo>
                  <a:pt x="2437097" y="200024"/>
                </a:lnTo>
                <a:lnTo>
                  <a:pt x="2437097" y="493543"/>
                </a:lnTo>
                <a:lnTo>
                  <a:pt x="2433218" y="532748"/>
                </a:lnTo>
                <a:lnTo>
                  <a:pt x="2421871" y="570089"/>
                </a:lnTo>
                <a:lnTo>
                  <a:pt x="2403490" y="604517"/>
                </a:lnTo>
                <a:lnTo>
                  <a:pt x="2378511" y="634982"/>
                </a:lnTo>
                <a:lnTo>
                  <a:pt x="2348046" y="659961"/>
                </a:lnTo>
                <a:lnTo>
                  <a:pt x="2313618" y="678342"/>
                </a:lnTo>
                <a:lnTo>
                  <a:pt x="2276277" y="689689"/>
                </a:lnTo>
                <a:lnTo>
                  <a:pt x="2237072" y="693568"/>
                </a:lnTo>
                <a:close/>
              </a:path>
            </a:pathLst>
          </a:custGeom>
          <a:solidFill>
            <a:srgbClr val="DDD1CD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2837900" y="7272177"/>
            <a:ext cx="2437130" cy="694055"/>
          </a:xfrm>
          <a:custGeom>
            <a:avLst/>
            <a:gdLst/>
            <a:ahLst/>
            <a:cxnLst/>
            <a:rect l="l" t="t" r="r" b="b"/>
            <a:pathLst>
              <a:path w="2437130" h="694054">
                <a:moveTo>
                  <a:pt x="2237072" y="693568"/>
                </a:moveTo>
                <a:lnTo>
                  <a:pt x="200024" y="693568"/>
                </a:lnTo>
                <a:lnTo>
                  <a:pt x="160819" y="689689"/>
                </a:lnTo>
                <a:lnTo>
                  <a:pt x="123478" y="678342"/>
                </a:lnTo>
                <a:lnTo>
                  <a:pt x="89051" y="659961"/>
                </a:lnTo>
                <a:lnTo>
                  <a:pt x="58585" y="634982"/>
                </a:lnTo>
                <a:lnTo>
                  <a:pt x="33606" y="604517"/>
                </a:lnTo>
                <a:lnTo>
                  <a:pt x="15225" y="570089"/>
                </a:lnTo>
                <a:lnTo>
                  <a:pt x="3878" y="532748"/>
                </a:lnTo>
                <a:lnTo>
                  <a:pt x="0" y="493543"/>
                </a:lnTo>
                <a:lnTo>
                  <a:pt x="0" y="200024"/>
                </a:lnTo>
                <a:lnTo>
                  <a:pt x="3878" y="160819"/>
                </a:lnTo>
                <a:lnTo>
                  <a:pt x="15225" y="123478"/>
                </a:lnTo>
                <a:lnTo>
                  <a:pt x="33606" y="89051"/>
                </a:lnTo>
                <a:lnTo>
                  <a:pt x="58585" y="58585"/>
                </a:lnTo>
                <a:lnTo>
                  <a:pt x="89051" y="33606"/>
                </a:lnTo>
                <a:lnTo>
                  <a:pt x="123478" y="15225"/>
                </a:lnTo>
                <a:lnTo>
                  <a:pt x="160819" y="3878"/>
                </a:lnTo>
                <a:lnTo>
                  <a:pt x="200024" y="0"/>
                </a:lnTo>
                <a:lnTo>
                  <a:pt x="2237072" y="0"/>
                </a:lnTo>
                <a:lnTo>
                  <a:pt x="2276277" y="3878"/>
                </a:lnTo>
                <a:lnTo>
                  <a:pt x="2313618" y="15225"/>
                </a:lnTo>
                <a:lnTo>
                  <a:pt x="2348046" y="33606"/>
                </a:lnTo>
                <a:lnTo>
                  <a:pt x="2378511" y="58585"/>
                </a:lnTo>
                <a:lnTo>
                  <a:pt x="2403490" y="89051"/>
                </a:lnTo>
                <a:lnTo>
                  <a:pt x="2421871" y="123478"/>
                </a:lnTo>
                <a:lnTo>
                  <a:pt x="2433218" y="160819"/>
                </a:lnTo>
                <a:lnTo>
                  <a:pt x="2437097" y="200024"/>
                </a:lnTo>
                <a:lnTo>
                  <a:pt x="2437097" y="493543"/>
                </a:lnTo>
                <a:lnTo>
                  <a:pt x="2433218" y="532748"/>
                </a:lnTo>
                <a:lnTo>
                  <a:pt x="2421871" y="570089"/>
                </a:lnTo>
                <a:lnTo>
                  <a:pt x="2403490" y="604517"/>
                </a:lnTo>
                <a:lnTo>
                  <a:pt x="2378511" y="634982"/>
                </a:lnTo>
                <a:lnTo>
                  <a:pt x="2348046" y="659961"/>
                </a:lnTo>
                <a:lnTo>
                  <a:pt x="2313618" y="678342"/>
                </a:lnTo>
                <a:lnTo>
                  <a:pt x="2276277" y="689689"/>
                </a:lnTo>
                <a:lnTo>
                  <a:pt x="2237072" y="693568"/>
                </a:lnTo>
                <a:close/>
              </a:path>
            </a:pathLst>
          </a:custGeom>
          <a:solidFill>
            <a:srgbClr val="DDD1CD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2837900" y="8032421"/>
            <a:ext cx="2437130" cy="694055"/>
          </a:xfrm>
          <a:custGeom>
            <a:avLst/>
            <a:gdLst/>
            <a:ahLst/>
            <a:cxnLst/>
            <a:rect l="l" t="t" r="r" b="b"/>
            <a:pathLst>
              <a:path w="2437130" h="694054">
                <a:moveTo>
                  <a:pt x="2237072" y="693568"/>
                </a:moveTo>
                <a:lnTo>
                  <a:pt x="200024" y="693568"/>
                </a:lnTo>
                <a:lnTo>
                  <a:pt x="160819" y="689689"/>
                </a:lnTo>
                <a:lnTo>
                  <a:pt x="123478" y="678342"/>
                </a:lnTo>
                <a:lnTo>
                  <a:pt x="89051" y="659961"/>
                </a:lnTo>
                <a:lnTo>
                  <a:pt x="58585" y="634982"/>
                </a:lnTo>
                <a:lnTo>
                  <a:pt x="33606" y="604517"/>
                </a:lnTo>
                <a:lnTo>
                  <a:pt x="15225" y="570089"/>
                </a:lnTo>
                <a:lnTo>
                  <a:pt x="3878" y="532748"/>
                </a:lnTo>
                <a:lnTo>
                  <a:pt x="0" y="493543"/>
                </a:lnTo>
                <a:lnTo>
                  <a:pt x="0" y="200024"/>
                </a:lnTo>
                <a:lnTo>
                  <a:pt x="3878" y="160819"/>
                </a:lnTo>
                <a:lnTo>
                  <a:pt x="15225" y="123478"/>
                </a:lnTo>
                <a:lnTo>
                  <a:pt x="33606" y="89051"/>
                </a:lnTo>
                <a:lnTo>
                  <a:pt x="58585" y="58585"/>
                </a:lnTo>
                <a:lnTo>
                  <a:pt x="89051" y="33606"/>
                </a:lnTo>
                <a:lnTo>
                  <a:pt x="123478" y="15225"/>
                </a:lnTo>
                <a:lnTo>
                  <a:pt x="160819" y="3878"/>
                </a:lnTo>
                <a:lnTo>
                  <a:pt x="200024" y="0"/>
                </a:lnTo>
                <a:lnTo>
                  <a:pt x="2237072" y="0"/>
                </a:lnTo>
                <a:lnTo>
                  <a:pt x="2276277" y="3878"/>
                </a:lnTo>
                <a:lnTo>
                  <a:pt x="2313618" y="15225"/>
                </a:lnTo>
                <a:lnTo>
                  <a:pt x="2348046" y="33606"/>
                </a:lnTo>
                <a:lnTo>
                  <a:pt x="2378511" y="58585"/>
                </a:lnTo>
                <a:lnTo>
                  <a:pt x="2403490" y="89051"/>
                </a:lnTo>
                <a:lnTo>
                  <a:pt x="2421871" y="123478"/>
                </a:lnTo>
                <a:lnTo>
                  <a:pt x="2433218" y="160819"/>
                </a:lnTo>
                <a:lnTo>
                  <a:pt x="2437097" y="200024"/>
                </a:lnTo>
                <a:lnTo>
                  <a:pt x="2437097" y="493543"/>
                </a:lnTo>
                <a:lnTo>
                  <a:pt x="2433218" y="532748"/>
                </a:lnTo>
                <a:lnTo>
                  <a:pt x="2421871" y="570089"/>
                </a:lnTo>
                <a:lnTo>
                  <a:pt x="2403490" y="604517"/>
                </a:lnTo>
                <a:lnTo>
                  <a:pt x="2378511" y="634982"/>
                </a:lnTo>
                <a:lnTo>
                  <a:pt x="2348046" y="659961"/>
                </a:lnTo>
                <a:lnTo>
                  <a:pt x="2313618" y="678342"/>
                </a:lnTo>
                <a:lnTo>
                  <a:pt x="2276277" y="689689"/>
                </a:lnTo>
                <a:lnTo>
                  <a:pt x="2237072" y="693568"/>
                </a:lnTo>
                <a:close/>
              </a:path>
            </a:pathLst>
          </a:custGeom>
          <a:solidFill>
            <a:srgbClr val="DDD1CD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object 2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795924" y="6254064"/>
            <a:ext cx="1133474" cy="485774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3293692" y="8175297"/>
            <a:ext cx="1543049" cy="380999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3291461" y="7434103"/>
            <a:ext cx="1476374" cy="409574"/>
          </a:xfrm>
          <a:prstGeom prst="rect">
            <a:avLst/>
          </a:prstGeom>
        </p:spPr>
      </p:pic>
      <p:sp>
        <p:nvSpPr>
          <p:cNvPr id="27" name="object 27"/>
          <p:cNvSpPr/>
          <p:nvPr/>
        </p:nvSpPr>
        <p:spPr>
          <a:xfrm>
            <a:off x="5855901" y="2954691"/>
            <a:ext cx="0" cy="5616575"/>
          </a:xfrm>
          <a:custGeom>
            <a:avLst/>
            <a:gdLst/>
            <a:ahLst/>
            <a:cxnLst/>
            <a:rect l="l" t="t" r="r" b="b"/>
            <a:pathLst>
              <a:path h="5616575">
                <a:moveTo>
                  <a:pt x="0" y="5616089"/>
                </a:moveTo>
                <a:lnTo>
                  <a:pt x="0" y="0"/>
                </a:lnTo>
              </a:path>
            </a:pathLst>
          </a:custGeom>
          <a:ln w="28574">
            <a:solidFill>
              <a:srgbClr val="29314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164701" y="2954691"/>
            <a:ext cx="0" cy="5616575"/>
          </a:xfrm>
          <a:custGeom>
            <a:avLst/>
            <a:gdLst/>
            <a:ahLst/>
            <a:cxnLst/>
            <a:rect l="l" t="t" r="r" b="b"/>
            <a:pathLst>
              <a:path h="5616575">
                <a:moveTo>
                  <a:pt x="0" y="5616089"/>
                </a:moveTo>
                <a:lnTo>
                  <a:pt x="0" y="0"/>
                </a:lnTo>
              </a:path>
            </a:pathLst>
          </a:custGeom>
          <a:ln w="28574">
            <a:solidFill>
              <a:srgbClr val="29314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2413888" y="2954691"/>
            <a:ext cx="0" cy="5616575"/>
          </a:xfrm>
          <a:custGeom>
            <a:avLst/>
            <a:gdLst/>
            <a:ahLst/>
            <a:cxnLst/>
            <a:rect l="l" t="t" r="r" b="b"/>
            <a:pathLst>
              <a:path h="5616575">
                <a:moveTo>
                  <a:pt x="0" y="5616089"/>
                </a:moveTo>
                <a:lnTo>
                  <a:pt x="0" y="0"/>
                </a:lnTo>
              </a:path>
            </a:pathLst>
          </a:custGeom>
          <a:ln w="28574">
            <a:solidFill>
              <a:srgbClr val="29314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0" name="object 3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1019221" y="6369914"/>
            <a:ext cx="771524" cy="257174"/>
          </a:xfrm>
          <a:prstGeom prst="rect">
            <a:avLst/>
          </a:prstGeom>
        </p:spPr>
      </p:pic>
      <p:sp>
        <p:nvSpPr>
          <p:cNvPr id="31" name="object 31"/>
          <p:cNvSpPr/>
          <p:nvPr/>
        </p:nvSpPr>
        <p:spPr>
          <a:xfrm>
            <a:off x="12878212" y="4122623"/>
            <a:ext cx="2437130" cy="694055"/>
          </a:xfrm>
          <a:custGeom>
            <a:avLst/>
            <a:gdLst/>
            <a:ahLst/>
            <a:cxnLst/>
            <a:rect l="l" t="t" r="r" b="b"/>
            <a:pathLst>
              <a:path w="2437130" h="694054">
                <a:moveTo>
                  <a:pt x="2237072" y="693568"/>
                </a:moveTo>
                <a:lnTo>
                  <a:pt x="200024" y="693568"/>
                </a:lnTo>
                <a:lnTo>
                  <a:pt x="160819" y="689689"/>
                </a:lnTo>
                <a:lnTo>
                  <a:pt x="123478" y="678342"/>
                </a:lnTo>
                <a:lnTo>
                  <a:pt x="89051" y="659961"/>
                </a:lnTo>
                <a:lnTo>
                  <a:pt x="58585" y="634982"/>
                </a:lnTo>
                <a:lnTo>
                  <a:pt x="33606" y="604517"/>
                </a:lnTo>
                <a:lnTo>
                  <a:pt x="15225" y="570089"/>
                </a:lnTo>
                <a:lnTo>
                  <a:pt x="3878" y="532748"/>
                </a:lnTo>
                <a:lnTo>
                  <a:pt x="0" y="493543"/>
                </a:lnTo>
                <a:lnTo>
                  <a:pt x="0" y="200025"/>
                </a:lnTo>
                <a:lnTo>
                  <a:pt x="3878" y="160819"/>
                </a:lnTo>
                <a:lnTo>
                  <a:pt x="15225" y="123478"/>
                </a:lnTo>
                <a:lnTo>
                  <a:pt x="33606" y="89051"/>
                </a:lnTo>
                <a:lnTo>
                  <a:pt x="58585" y="58585"/>
                </a:lnTo>
                <a:lnTo>
                  <a:pt x="89051" y="33606"/>
                </a:lnTo>
                <a:lnTo>
                  <a:pt x="123478" y="15225"/>
                </a:lnTo>
                <a:lnTo>
                  <a:pt x="160819" y="3878"/>
                </a:lnTo>
                <a:lnTo>
                  <a:pt x="200024" y="0"/>
                </a:lnTo>
                <a:lnTo>
                  <a:pt x="2237072" y="0"/>
                </a:lnTo>
                <a:lnTo>
                  <a:pt x="2276277" y="3878"/>
                </a:lnTo>
                <a:lnTo>
                  <a:pt x="2313618" y="15225"/>
                </a:lnTo>
                <a:lnTo>
                  <a:pt x="2348046" y="33606"/>
                </a:lnTo>
                <a:lnTo>
                  <a:pt x="2378511" y="58585"/>
                </a:lnTo>
                <a:lnTo>
                  <a:pt x="2403490" y="89051"/>
                </a:lnTo>
                <a:lnTo>
                  <a:pt x="2421871" y="123478"/>
                </a:lnTo>
                <a:lnTo>
                  <a:pt x="2433218" y="160819"/>
                </a:lnTo>
                <a:lnTo>
                  <a:pt x="2437097" y="200025"/>
                </a:lnTo>
                <a:lnTo>
                  <a:pt x="2437097" y="493543"/>
                </a:lnTo>
                <a:lnTo>
                  <a:pt x="2433218" y="532748"/>
                </a:lnTo>
                <a:lnTo>
                  <a:pt x="2421871" y="570089"/>
                </a:lnTo>
                <a:lnTo>
                  <a:pt x="2403490" y="604517"/>
                </a:lnTo>
                <a:lnTo>
                  <a:pt x="2378511" y="634982"/>
                </a:lnTo>
                <a:lnTo>
                  <a:pt x="2348046" y="659961"/>
                </a:lnTo>
                <a:lnTo>
                  <a:pt x="2313618" y="678342"/>
                </a:lnTo>
                <a:lnTo>
                  <a:pt x="2276277" y="689689"/>
                </a:lnTo>
                <a:lnTo>
                  <a:pt x="2237072" y="693568"/>
                </a:lnTo>
                <a:close/>
              </a:path>
            </a:pathLst>
          </a:custGeom>
          <a:solidFill>
            <a:srgbClr val="DDD1CD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2878212" y="4910535"/>
            <a:ext cx="2437130" cy="694055"/>
          </a:xfrm>
          <a:custGeom>
            <a:avLst/>
            <a:gdLst/>
            <a:ahLst/>
            <a:cxnLst/>
            <a:rect l="l" t="t" r="r" b="b"/>
            <a:pathLst>
              <a:path w="2437130" h="694054">
                <a:moveTo>
                  <a:pt x="2237072" y="693568"/>
                </a:moveTo>
                <a:lnTo>
                  <a:pt x="200024" y="693568"/>
                </a:lnTo>
                <a:lnTo>
                  <a:pt x="160819" y="689689"/>
                </a:lnTo>
                <a:lnTo>
                  <a:pt x="123478" y="678342"/>
                </a:lnTo>
                <a:lnTo>
                  <a:pt x="89051" y="659961"/>
                </a:lnTo>
                <a:lnTo>
                  <a:pt x="58585" y="634982"/>
                </a:lnTo>
                <a:lnTo>
                  <a:pt x="33606" y="604517"/>
                </a:lnTo>
                <a:lnTo>
                  <a:pt x="15225" y="570089"/>
                </a:lnTo>
                <a:lnTo>
                  <a:pt x="3878" y="532748"/>
                </a:lnTo>
                <a:lnTo>
                  <a:pt x="0" y="493543"/>
                </a:lnTo>
                <a:lnTo>
                  <a:pt x="0" y="200024"/>
                </a:lnTo>
                <a:lnTo>
                  <a:pt x="3878" y="160819"/>
                </a:lnTo>
                <a:lnTo>
                  <a:pt x="15225" y="123478"/>
                </a:lnTo>
                <a:lnTo>
                  <a:pt x="33606" y="89051"/>
                </a:lnTo>
                <a:lnTo>
                  <a:pt x="58585" y="58585"/>
                </a:lnTo>
                <a:lnTo>
                  <a:pt x="89051" y="33606"/>
                </a:lnTo>
                <a:lnTo>
                  <a:pt x="123478" y="15225"/>
                </a:lnTo>
                <a:lnTo>
                  <a:pt x="160819" y="3878"/>
                </a:lnTo>
                <a:lnTo>
                  <a:pt x="200024" y="0"/>
                </a:lnTo>
                <a:lnTo>
                  <a:pt x="2237072" y="0"/>
                </a:lnTo>
                <a:lnTo>
                  <a:pt x="2276277" y="3878"/>
                </a:lnTo>
                <a:lnTo>
                  <a:pt x="2313618" y="15225"/>
                </a:lnTo>
                <a:lnTo>
                  <a:pt x="2348046" y="33606"/>
                </a:lnTo>
                <a:lnTo>
                  <a:pt x="2378511" y="58585"/>
                </a:lnTo>
                <a:lnTo>
                  <a:pt x="2403490" y="89051"/>
                </a:lnTo>
                <a:lnTo>
                  <a:pt x="2421871" y="123478"/>
                </a:lnTo>
                <a:lnTo>
                  <a:pt x="2433218" y="160819"/>
                </a:lnTo>
                <a:lnTo>
                  <a:pt x="2437097" y="200024"/>
                </a:lnTo>
                <a:lnTo>
                  <a:pt x="2437097" y="493543"/>
                </a:lnTo>
                <a:lnTo>
                  <a:pt x="2433218" y="532748"/>
                </a:lnTo>
                <a:lnTo>
                  <a:pt x="2421871" y="570089"/>
                </a:lnTo>
                <a:lnTo>
                  <a:pt x="2403490" y="604517"/>
                </a:lnTo>
                <a:lnTo>
                  <a:pt x="2378511" y="634982"/>
                </a:lnTo>
                <a:lnTo>
                  <a:pt x="2348046" y="659961"/>
                </a:lnTo>
                <a:lnTo>
                  <a:pt x="2313618" y="678342"/>
                </a:lnTo>
                <a:lnTo>
                  <a:pt x="2276277" y="689689"/>
                </a:lnTo>
                <a:lnTo>
                  <a:pt x="2237072" y="693568"/>
                </a:lnTo>
                <a:close/>
              </a:path>
            </a:pathLst>
          </a:custGeom>
          <a:solidFill>
            <a:srgbClr val="DDD1CD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2828257" y="5699354"/>
            <a:ext cx="2437130" cy="694055"/>
          </a:xfrm>
          <a:custGeom>
            <a:avLst/>
            <a:gdLst/>
            <a:ahLst/>
            <a:cxnLst/>
            <a:rect l="l" t="t" r="r" b="b"/>
            <a:pathLst>
              <a:path w="2437130" h="694054">
                <a:moveTo>
                  <a:pt x="2237072" y="693568"/>
                </a:moveTo>
                <a:lnTo>
                  <a:pt x="200024" y="693568"/>
                </a:lnTo>
                <a:lnTo>
                  <a:pt x="160819" y="689689"/>
                </a:lnTo>
                <a:lnTo>
                  <a:pt x="123478" y="678342"/>
                </a:lnTo>
                <a:lnTo>
                  <a:pt x="89051" y="659961"/>
                </a:lnTo>
                <a:lnTo>
                  <a:pt x="58585" y="634982"/>
                </a:lnTo>
                <a:lnTo>
                  <a:pt x="33606" y="604517"/>
                </a:lnTo>
                <a:lnTo>
                  <a:pt x="15225" y="570089"/>
                </a:lnTo>
                <a:lnTo>
                  <a:pt x="3878" y="532748"/>
                </a:lnTo>
                <a:lnTo>
                  <a:pt x="0" y="493543"/>
                </a:lnTo>
                <a:lnTo>
                  <a:pt x="0" y="200024"/>
                </a:lnTo>
                <a:lnTo>
                  <a:pt x="3878" y="160819"/>
                </a:lnTo>
                <a:lnTo>
                  <a:pt x="15225" y="123478"/>
                </a:lnTo>
                <a:lnTo>
                  <a:pt x="33606" y="89051"/>
                </a:lnTo>
                <a:lnTo>
                  <a:pt x="58585" y="58585"/>
                </a:lnTo>
                <a:lnTo>
                  <a:pt x="89051" y="33606"/>
                </a:lnTo>
                <a:lnTo>
                  <a:pt x="123478" y="15225"/>
                </a:lnTo>
                <a:lnTo>
                  <a:pt x="160819" y="3878"/>
                </a:lnTo>
                <a:lnTo>
                  <a:pt x="200024" y="0"/>
                </a:lnTo>
                <a:lnTo>
                  <a:pt x="2237072" y="0"/>
                </a:lnTo>
                <a:lnTo>
                  <a:pt x="2276277" y="3878"/>
                </a:lnTo>
                <a:lnTo>
                  <a:pt x="2313618" y="15225"/>
                </a:lnTo>
                <a:lnTo>
                  <a:pt x="2348046" y="33606"/>
                </a:lnTo>
                <a:lnTo>
                  <a:pt x="2378511" y="58585"/>
                </a:lnTo>
                <a:lnTo>
                  <a:pt x="2403490" y="89051"/>
                </a:lnTo>
                <a:lnTo>
                  <a:pt x="2421871" y="123478"/>
                </a:lnTo>
                <a:lnTo>
                  <a:pt x="2433218" y="160819"/>
                </a:lnTo>
                <a:lnTo>
                  <a:pt x="2437097" y="200024"/>
                </a:lnTo>
                <a:lnTo>
                  <a:pt x="2437097" y="493543"/>
                </a:lnTo>
                <a:lnTo>
                  <a:pt x="2433218" y="532748"/>
                </a:lnTo>
                <a:lnTo>
                  <a:pt x="2421871" y="570089"/>
                </a:lnTo>
                <a:lnTo>
                  <a:pt x="2403490" y="604517"/>
                </a:lnTo>
                <a:lnTo>
                  <a:pt x="2378511" y="634982"/>
                </a:lnTo>
                <a:lnTo>
                  <a:pt x="2348046" y="659961"/>
                </a:lnTo>
                <a:lnTo>
                  <a:pt x="2313618" y="678342"/>
                </a:lnTo>
                <a:lnTo>
                  <a:pt x="2276277" y="689689"/>
                </a:lnTo>
                <a:lnTo>
                  <a:pt x="2237072" y="693568"/>
                </a:lnTo>
                <a:close/>
              </a:path>
            </a:pathLst>
          </a:custGeom>
          <a:solidFill>
            <a:srgbClr val="DDD1CD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2828257" y="6464309"/>
            <a:ext cx="2437130" cy="694055"/>
          </a:xfrm>
          <a:custGeom>
            <a:avLst/>
            <a:gdLst/>
            <a:ahLst/>
            <a:cxnLst/>
            <a:rect l="l" t="t" r="r" b="b"/>
            <a:pathLst>
              <a:path w="2437130" h="694054">
                <a:moveTo>
                  <a:pt x="2237072" y="693568"/>
                </a:moveTo>
                <a:lnTo>
                  <a:pt x="200024" y="693568"/>
                </a:lnTo>
                <a:lnTo>
                  <a:pt x="160819" y="689689"/>
                </a:lnTo>
                <a:lnTo>
                  <a:pt x="123478" y="678342"/>
                </a:lnTo>
                <a:lnTo>
                  <a:pt x="89051" y="659961"/>
                </a:lnTo>
                <a:lnTo>
                  <a:pt x="58585" y="634982"/>
                </a:lnTo>
                <a:lnTo>
                  <a:pt x="33606" y="604517"/>
                </a:lnTo>
                <a:lnTo>
                  <a:pt x="15225" y="570089"/>
                </a:lnTo>
                <a:lnTo>
                  <a:pt x="3878" y="532748"/>
                </a:lnTo>
                <a:lnTo>
                  <a:pt x="0" y="493543"/>
                </a:lnTo>
                <a:lnTo>
                  <a:pt x="0" y="200024"/>
                </a:lnTo>
                <a:lnTo>
                  <a:pt x="3878" y="160819"/>
                </a:lnTo>
                <a:lnTo>
                  <a:pt x="15225" y="123478"/>
                </a:lnTo>
                <a:lnTo>
                  <a:pt x="33606" y="89051"/>
                </a:lnTo>
                <a:lnTo>
                  <a:pt x="58585" y="58585"/>
                </a:lnTo>
                <a:lnTo>
                  <a:pt x="89051" y="33606"/>
                </a:lnTo>
                <a:lnTo>
                  <a:pt x="123478" y="15225"/>
                </a:lnTo>
                <a:lnTo>
                  <a:pt x="160819" y="3878"/>
                </a:lnTo>
                <a:lnTo>
                  <a:pt x="200024" y="0"/>
                </a:lnTo>
                <a:lnTo>
                  <a:pt x="2237072" y="0"/>
                </a:lnTo>
                <a:lnTo>
                  <a:pt x="2276277" y="3878"/>
                </a:lnTo>
                <a:lnTo>
                  <a:pt x="2313618" y="15225"/>
                </a:lnTo>
                <a:lnTo>
                  <a:pt x="2348046" y="33606"/>
                </a:lnTo>
                <a:lnTo>
                  <a:pt x="2378511" y="58585"/>
                </a:lnTo>
                <a:lnTo>
                  <a:pt x="2403490" y="89051"/>
                </a:lnTo>
                <a:lnTo>
                  <a:pt x="2421871" y="123478"/>
                </a:lnTo>
                <a:lnTo>
                  <a:pt x="2433218" y="160819"/>
                </a:lnTo>
                <a:lnTo>
                  <a:pt x="2437097" y="200024"/>
                </a:lnTo>
                <a:lnTo>
                  <a:pt x="2437097" y="493543"/>
                </a:lnTo>
                <a:lnTo>
                  <a:pt x="2433218" y="532748"/>
                </a:lnTo>
                <a:lnTo>
                  <a:pt x="2421871" y="570089"/>
                </a:lnTo>
                <a:lnTo>
                  <a:pt x="2403490" y="604517"/>
                </a:lnTo>
                <a:lnTo>
                  <a:pt x="2378511" y="634982"/>
                </a:lnTo>
                <a:lnTo>
                  <a:pt x="2348046" y="659961"/>
                </a:lnTo>
                <a:lnTo>
                  <a:pt x="2313618" y="678342"/>
                </a:lnTo>
                <a:lnTo>
                  <a:pt x="2276277" y="689689"/>
                </a:lnTo>
                <a:lnTo>
                  <a:pt x="2237072" y="693568"/>
                </a:lnTo>
                <a:close/>
              </a:path>
            </a:pathLst>
          </a:custGeom>
          <a:solidFill>
            <a:srgbClr val="DDD1CD">
              <a:alpha val="4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5" name="object 3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3181810" y="4325251"/>
            <a:ext cx="1819274" cy="247649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3458885" y="5739110"/>
            <a:ext cx="1257299" cy="590549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3500811" y="6504034"/>
            <a:ext cx="1181099" cy="600074"/>
          </a:xfrm>
          <a:prstGeom prst="rect">
            <a:avLst/>
          </a:prstGeom>
        </p:spPr>
      </p:pic>
      <p:grpSp>
        <p:nvGrpSpPr>
          <p:cNvPr id="38" name="object 38"/>
          <p:cNvGrpSpPr/>
          <p:nvPr/>
        </p:nvGrpSpPr>
        <p:grpSpPr>
          <a:xfrm>
            <a:off x="13120726" y="5067001"/>
            <a:ext cx="1970405" cy="419100"/>
            <a:chOff x="13120726" y="5067001"/>
            <a:chExt cx="1970405" cy="419100"/>
          </a:xfrm>
        </p:grpSpPr>
        <p:pic>
          <p:nvPicPr>
            <p:cNvPr id="39" name="object 3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3120726" y="5067001"/>
              <a:ext cx="981074" cy="419099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4109965" y="5067001"/>
              <a:ext cx="981074" cy="400928"/>
            </a:xfrm>
            <a:prstGeom prst="rect">
              <a:avLst/>
            </a:prstGeom>
          </p:spPr>
        </p:pic>
      </p:grpSp>
      <p:pic>
        <p:nvPicPr>
          <p:cNvPr id="41" name="object 41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8354023" y="791382"/>
            <a:ext cx="1562099" cy="1781174"/>
          </a:xfrm>
          <a:prstGeom prst="rect">
            <a:avLst/>
          </a:prstGeom>
        </p:spPr>
      </p:pic>
      <p:grpSp>
        <p:nvGrpSpPr>
          <p:cNvPr id="42" name="object 42"/>
          <p:cNvGrpSpPr/>
          <p:nvPr/>
        </p:nvGrpSpPr>
        <p:grpSpPr>
          <a:xfrm>
            <a:off x="6263151" y="3845702"/>
            <a:ext cx="2437130" cy="694055"/>
            <a:chOff x="6263151" y="3845702"/>
            <a:chExt cx="2437130" cy="694055"/>
          </a:xfrm>
        </p:grpSpPr>
        <p:sp>
          <p:nvSpPr>
            <p:cNvPr id="43" name="object 43"/>
            <p:cNvSpPr/>
            <p:nvPr/>
          </p:nvSpPr>
          <p:spPr>
            <a:xfrm>
              <a:off x="6263151" y="3845702"/>
              <a:ext cx="2437130" cy="694055"/>
            </a:xfrm>
            <a:custGeom>
              <a:avLst/>
              <a:gdLst/>
              <a:ahLst/>
              <a:cxnLst/>
              <a:rect l="l" t="t" r="r" b="b"/>
              <a:pathLst>
                <a:path w="2437129" h="694054">
                  <a:moveTo>
                    <a:pt x="2237072" y="693568"/>
                  </a:moveTo>
                  <a:lnTo>
                    <a:pt x="200025" y="693568"/>
                  </a:lnTo>
                  <a:lnTo>
                    <a:pt x="160819" y="689689"/>
                  </a:lnTo>
                  <a:lnTo>
                    <a:pt x="123478" y="678342"/>
                  </a:lnTo>
                  <a:lnTo>
                    <a:pt x="89051" y="659961"/>
                  </a:lnTo>
                  <a:lnTo>
                    <a:pt x="58585" y="634982"/>
                  </a:lnTo>
                  <a:lnTo>
                    <a:pt x="33606" y="604517"/>
                  </a:lnTo>
                  <a:lnTo>
                    <a:pt x="15225" y="570089"/>
                  </a:lnTo>
                  <a:lnTo>
                    <a:pt x="3878" y="532748"/>
                  </a:lnTo>
                  <a:lnTo>
                    <a:pt x="0" y="493543"/>
                  </a:lnTo>
                  <a:lnTo>
                    <a:pt x="0" y="200024"/>
                  </a:lnTo>
                  <a:lnTo>
                    <a:pt x="3878" y="160819"/>
                  </a:lnTo>
                  <a:lnTo>
                    <a:pt x="15225" y="123478"/>
                  </a:lnTo>
                  <a:lnTo>
                    <a:pt x="33606" y="89051"/>
                  </a:lnTo>
                  <a:lnTo>
                    <a:pt x="58585" y="58585"/>
                  </a:lnTo>
                  <a:lnTo>
                    <a:pt x="89051" y="33606"/>
                  </a:lnTo>
                  <a:lnTo>
                    <a:pt x="123478" y="15225"/>
                  </a:lnTo>
                  <a:lnTo>
                    <a:pt x="160819" y="3878"/>
                  </a:lnTo>
                  <a:lnTo>
                    <a:pt x="200025" y="0"/>
                  </a:lnTo>
                  <a:lnTo>
                    <a:pt x="2237072" y="0"/>
                  </a:lnTo>
                  <a:lnTo>
                    <a:pt x="2276277" y="3878"/>
                  </a:lnTo>
                  <a:lnTo>
                    <a:pt x="2313618" y="15225"/>
                  </a:lnTo>
                  <a:lnTo>
                    <a:pt x="2348046" y="33606"/>
                  </a:lnTo>
                  <a:lnTo>
                    <a:pt x="2378511" y="58585"/>
                  </a:lnTo>
                  <a:lnTo>
                    <a:pt x="2403490" y="89051"/>
                  </a:lnTo>
                  <a:lnTo>
                    <a:pt x="2421871" y="123478"/>
                  </a:lnTo>
                  <a:lnTo>
                    <a:pt x="2433218" y="160819"/>
                  </a:lnTo>
                  <a:lnTo>
                    <a:pt x="2437097" y="200024"/>
                  </a:lnTo>
                  <a:lnTo>
                    <a:pt x="2437097" y="493543"/>
                  </a:lnTo>
                  <a:lnTo>
                    <a:pt x="2433218" y="532748"/>
                  </a:lnTo>
                  <a:lnTo>
                    <a:pt x="2421871" y="570089"/>
                  </a:lnTo>
                  <a:lnTo>
                    <a:pt x="2403490" y="604517"/>
                  </a:lnTo>
                  <a:lnTo>
                    <a:pt x="2378511" y="634982"/>
                  </a:lnTo>
                  <a:lnTo>
                    <a:pt x="2348046" y="659961"/>
                  </a:lnTo>
                  <a:lnTo>
                    <a:pt x="2313618" y="678342"/>
                  </a:lnTo>
                  <a:lnTo>
                    <a:pt x="2276277" y="689689"/>
                  </a:lnTo>
                  <a:lnTo>
                    <a:pt x="2237072" y="693568"/>
                  </a:lnTo>
                  <a:close/>
                </a:path>
              </a:pathLst>
            </a:custGeom>
            <a:solidFill>
              <a:srgbClr val="DDD1CD">
                <a:alpha val="4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848864" y="3977774"/>
              <a:ext cx="1381124" cy="428624"/>
            </a:xfrm>
            <a:prstGeom prst="rect">
              <a:avLst/>
            </a:prstGeom>
          </p:spPr>
        </p:pic>
      </p:grpSp>
      <p:grpSp>
        <p:nvGrpSpPr>
          <p:cNvPr id="45" name="object 45"/>
          <p:cNvGrpSpPr/>
          <p:nvPr/>
        </p:nvGrpSpPr>
        <p:grpSpPr>
          <a:xfrm>
            <a:off x="6291784" y="4612613"/>
            <a:ext cx="2437130" cy="694055"/>
            <a:chOff x="6291784" y="4612613"/>
            <a:chExt cx="2437130" cy="694055"/>
          </a:xfrm>
        </p:grpSpPr>
        <p:sp>
          <p:nvSpPr>
            <p:cNvPr id="46" name="object 46"/>
            <p:cNvSpPr/>
            <p:nvPr/>
          </p:nvSpPr>
          <p:spPr>
            <a:xfrm>
              <a:off x="6291784" y="4612613"/>
              <a:ext cx="2437130" cy="694055"/>
            </a:xfrm>
            <a:custGeom>
              <a:avLst/>
              <a:gdLst/>
              <a:ahLst/>
              <a:cxnLst/>
              <a:rect l="l" t="t" r="r" b="b"/>
              <a:pathLst>
                <a:path w="2437129" h="694054">
                  <a:moveTo>
                    <a:pt x="2237072" y="693568"/>
                  </a:moveTo>
                  <a:lnTo>
                    <a:pt x="200025" y="693568"/>
                  </a:lnTo>
                  <a:lnTo>
                    <a:pt x="160819" y="689689"/>
                  </a:lnTo>
                  <a:lnTo>
                    <a:pt x="123478" y="678342"/>
                  </a:lnTo>
                  <a:lnTo>
                    <a:pt x="89051" y="659961"/>
                  </a:lnTo>
                  <a:lnTo>
                    <a:pt x="58585" y="634982"/>
                  </a:lnTo>
                  <a:lnTo>
                    <a:pt x="33606" y="604517"/>
                  </a:lnTo>
                  <a:lnTo>
                    <a:pt x="15225" y="570089"/>
                  </a:lnTo>
                  <a:lnTo>
                    <a:pt x="3878" y="532748"/>
                  </a:lnTo>
                  <a:lnTo>
                    <a:pt x="0" y="493543"/>
                  </a:lnTo>
                  <a:lnTo>
                    <a:pt x="0" y="200024"/>
                  </a:lnTo>
                  <a:lnTo>
                    <a:pt x="3878" y="160819"/>
                  </a:lnTo>
                  <a:lnTo>
                    <a:pt x="15225" y="123478"/>
                  </a:lnTo>
                  <a:lnTo>
                    <a:pt x="33606" y="89051"/>
                  </a:lnTo>
                  <a:lnTo>
                    <a:pt x="58585" y="58585"/>
                  </a:lnTo>
                  <a:lnTo>
                    <a:pt x="89051" y="33606"/>
                  </a:lnTo>
                  <a:lnTo>
                    <a:pt x="123478" y="15225"/>
                  </a:lnTo>
                  <a:lnTo>
                    <a:pt x="160819" y="3878"/>
                  </a:lnTo>
                  <a:lnTo>
                    <a:pt x="200025" y="0"/>
                  </a:lnTo>
                  <a:lnTo>
                    <a:pt x="2237072" y="0"/>
                  </a:lnTo>
                  <a:lnTo>
                    <a:pt x="2276277" y="3878"/>
                  </a:lnTo>
                  <a:lnTo>
                    <a:pt x="2313618" y="15225"/>
                  </a:lnTo>
                  <a:lnTo>
                    <a:pt x="2348046" y="33606"/>
                  </a:lnTo>
                  <a:lnTo>
                    <a:pt x="2378511" y="58585"/>
                  </a:lnTo>
                  <a:lnTo>
                    <a:pt x="2403490" y="89051"/>
                  </a:lnTo>
                  <a:lnTo>
                    <a:pt x="2421871" y="123478"/>
                  </a:lnTo>
                  <a:lnTo>
                    <a:pt x="2433218" y="160819"/>
                  </a:lnTo>
                  <a:lnTo>
                    <a:pt x="2437097" y="200024"/>
                  </a:lnTo>
                  <a:lnTo>
                    <a:pt x="2437097" y="493543"/>
                  </a:lnTo>
                  <a:lnTo>
                    <a:pt x="2433218" y="532748"/>
                  </a:lnTo>
                  <a:lnTo>
                    <a:pt x="2421871" y="570089"/>
                  </a:lnTo>
                  <a:lnTo>
                    <a:pt x="2403490" y="604517"/>
                  </a:lnTo>
                  <a:lnTo>
                    <a:pt x="2378511" y="634982"/>
                  </a:lnTo>
                  <a:lnTo>
                    <a:pt x="2348046" y="659961"/>
                  </a:lnTo>
                  <a:lnTo>
                    <a:pt x="2313618" y="678342"/>
                  </a:lnTo>
                  <a:lnTo>
                    <a:pt x="2276277" y="689689"/>
                  </a:lnTo>
                  <a:lnTo>
                    <a:pt x="2237072" y="693568"/>
                  </a:lnTo>
                  <a:close/>
                </a:path>
              </a:pathLst>
            </a:custGeom>
            <a:solidFill>
              <a:srgbClr val="DDD1CD">
                <a:alpha val="4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695111" y="4730373"/>
              <a:ext cx="1695449" cy="457199"/>
            </a:xfrm>
            <a:prstGeom prst="rect">
              <a:avLst/>
            </a:prstGeom>
          </p:spPr>
        </p:pic>
      </p:grpSp>
      <p:grpSp>
        <p:nvGrpSpPr>
          <p:cNvPr id="48" name="object 48"/>
          <p:cNvGrpSpPr/>
          <p:nvPr/>
        </p:nvGrpSpPr>
        <p:grpSpPr>
          <a:xfrm>
            <a:off x="6291784" y="5410956"/>
            <a:ext cx="2437130" cy="694055"/>
            <a:chOff x="6291784" y="5410956"/>
            <a:chExt cx="2437130" cy="694055"/>
          </a:xfrm>
        </p:grpSpPr>
        <p:sp>
          <p:nvSpPr>
            <p:cNvPr id="49" name="object 49"/>
            <p:cNvSpPr/>
            <p:nvPr/>
          </p:nvSpPr>
          <p:spPr>
            <a:xfrm>
              <a:off x="6291784" y="5410956"/>
              <a:ext cx="2437130" cy="694055"/>
            </a:xfrm>
            <a:custGeom>
              <a:avLst/>
              <a:gdLst/>
              <a:ahLst/>
              <a:cxnLst/>
              <a:rect l="l" t="t" r="r" b="b"/>
              <a:pathLst>
                <a:path w="2437129" h="694054">
                  <a:moveTo>
                    <a:pt x="2237072" y="693568"/>
                  </a:moveTo>
                  <a:lnTo>
                    <a:pt x="200025" y="693568"/>
                  </a:lnTo>
                  <a:lnTo>
                    <a:pt x="160819" y="689689"/>
                  </a:lnTo>
                  <a:lnTo>
                    <a:pt x="123478" y="678342"/>
                  </a:lnTo>
                  <a:lnTo>
                    <a:pt x="89051" y="659961"/>
                  </a:lnTo>
                  <a:lnTo>
                    <a:pt x="58585" y="634982"/>
                  </a:lnTo>
                  <a:lnTo>
                    <a:pt x="33606" y="604517"/>
                  </a:lnTo>
                  <a:lnTo>
                    <a:pt x="15225" y="570089"/>
                  </a:lnTo>
                  <a:lnTo>
                    <a:pt x="3878" y="532748"/>
                  </a:lnTo>
                  <a:lnTo>
                    <a:pt x="0" y="493543"/>
                  </a:lnTo>
                  <a:lnTo>
                    <a:pt x="0" y="200024"/>
                  </a:lnTo>
                  <a:lnTo>
                    <a:pt x="3878" y="160819"/>
                  </a:lnTo>
                  <a:lnTo>
                    <a:pt x="15225" y="123478"/>
                  </a:lnTo>
                  <a:lnTo>
                    <a:pt x="33606" y="89051"/>
                  </a:lnTo>
                  <a:lnTo>
                    <a:pt x="58585" y="58585"/>
                  </a:lnTo>
                  <a:lnTo>
                    <a:pt x="89051" y="33606"/>
                  </a:lnTo>
                  <a:lnTo>
                    <a:pt x="123478" y="15225"/>
                  </a:lnTo>
                  <a:lnTo>
                    <a:pt x="160819" y="3878"/>
                  </a:lnTo>
                  <a:lnTo>
                    <a:pt x="200025" y="0"/>
                  </a:lnTo>
                  <a:lnTo>
                    <a:pt x="2237072" y="0"/>
                  </a:lnTo>
                  <a:lnTo>
                    <a:pt x="2276277" y="3878"/>
                  </a:lnTo>
                  <a:lnTo>
                    <a:pt x="2313618" y="15225"/>
                  </a:lnTo>
                  <a:lnTo>
                    <a:pt x="2348046" y="33606"/>
                  </a:lnTo>
                  <a:lnTo>
                    <a:pt x="2378511" y="58585"/>
                  </a:lnTo>
                  <a:lnTo>
                    <a:pt x="2403490" y="89051"/>
                  </a:lnTo>
                  <a:lnTo>
                    <a:pt x="2421871" y="123478"/>
                  </a:lnTo>
                  <a:lnTo>
                    <a:pt x="2433218" y="160819"/>
                  </a:lnTo>
                  <a:lnTo>
                    <a:pt x="2437097" y="200024"/>
                  </a:lnTo>
                  <a:lnTo>
                    <a:pt x="2437097" y="493543"/>
                  </a:lnTo>
                  <a:lnTo>
                    <a:pt x="2433218" y="532748"/>
                  </a:lnTo>
                  <a:lnTo>
                    <a:pt x="2421871" y="570089"/>
                  </a:lnTo>
                  <a:lnTo>
                    <a:pt x="2403490" y="604517"/>
                  </a:lnTo>
                  <a:lnTo>
                    <a:pt x="2378511" y="634982"/>
                  </a:lnTo>
                  <a:lnTo>
                    <a:pt x="2348046" y="659961"/>
                  </a:lnTo>
                  <a:lnTo>
                    <a:pt x="2313618" y="678342"/>
                  </a:lnTo>
                  <a:lnTo>
                    <a:pt x="2276277" y="689689"/>
                  </a:lnTo>
                  <a:lnTo>
                    <a:pt x="2237072" y="693568"/>
                  </a:lnTo>
                  <a:close/>
                </a:path>
              </a:pathLst>
            </a:custGeom>
            <a:solidFill>
              <a:srgbClr val="DDD1CD">
                <a:alpha val="4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695111" y="5609151"/>
              <a:ext cx="1762124" cy="333374"/>
            </a:xfrm>
            <a:prstGeom prst="rect">
              <a:avLst/>
            </a:prstGeom>
          </p:spPr>
        </p:pic>
      </p:grpSp>
      <p:sp>
        <p:nvSpPr>
          <p:cNvPr id="51" name="object 51"/>
          <p:cNvSpPr txBox="1"/>
          <p:nvPr/>
        </p:nvSpPr>
        <p:spPr>
          <a:xfrm>
            <a:off x="3657536" y="2869028"/>
            <a:ext cx="1129030" cy="4565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spc="-50" dirty="0">
                <a:solidFill>
                  <a:srgbClr val="11151D"/>
                </a:solidFill>
                <a:latin typeface="Arial MT"/>
                <a:cs typeface="Arial MT"/>
              </a:rPr>
              <a:t>Culture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983586" y="2869028"/>
            <a:ext cx="996315" cy="4565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spc="-150" dirty="0">
                <a:solidFill>
                  <a:srgbClr val="11151D"/>
                </a:solidFill>
                <a:latin typeface="Arial MT"/>
                <a:cs typeface="Arial MT"/>
              </a:rPr>
              <a:t>Events</a:t>
            </a:r>
            <a:endParaRPr sz="2800">
              <a:latin typeface="Arial MT"/>
              <a:cs typeface="Arial MT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9742249" y="2757919"/>
            <a:ext cx="2003425" cy="59182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indent="29209">
              <a:lnSpc>
                <a:spcPts val="2030"/>
              </a:lnSpc>
              <a:spcBef>
                <a:spcPts val="500"/>
              </a:spcBef>
            </a:pPr>
            <a:r>
              <a:rPr sz="2000" spc="-114" dirty="0">
                <a:solidFill>
                  <a:srgbClr val="11151D"/>
                </a:solidFill>
                <a:latin typeface="Arial MT"/>
                <a:cs typeface="Arial MT"/>
              </a:rPr>
              <a:t>Local</a:t>
            </a:r>
            <a:r>
              <a:rPr sz="2000" spc="-290" dirty="0">
                <a:solidFill>
                  <a:srgbClr val="11151D"/>
                </a:solidFill>
                <a:latin typeface="Arial MT"/>
                <a:cs typeface="Arial MT"/>
              </a:rPr>
              <a:t> </a:t>
            </a:r>
            <a:r>
              <a:rPr sz="2000" spc="-35" dirty="0">
                <a:solidFill>
                  <a:srgbClr val="11151D"/>
                </a:solidFill>
                <a:latin typeface="Arial MT"/>
                <a:cs typeface="Arial MT"/>
              </a:rPr>
              <a:t>activities</a:t>
            </a:r>
            <a:r>
              <a:rPr sz="2000" spc="-285" dirty="0">
                <a:solidFill>
                  <a:srgbClr val="11151D"/>
                </a:solidFill>
                <a:latin typeface="Arial MT"/>
                <a:cs typeface="Arial MT"/>
              </a:rPr>
              <a:t> </a:t>
            </a:r>
            <a:r>
              <a:rPr sz="2000" spc="-40" dirty="0">
                <a:solidFill>
                  <a:srgbClr val="11151D"/>
                </a:solidFill>
                <a:latin typeface="Arial MT"/>
                <a:cs typeface="Arial MT"/>
              </a:rPr>
              <a:t>and </a:t>
            </a:r>
            <a:r>
              <a:rPr sz="2000" spc="-125" dirty="0">
                <a:solidFill>
                  <a:srgbClr val="11151D"/>
                </a:solidFill>
                <a:latin typeface="Arial MT"/>
                <a:cs typeface="Arial MT"/>
              </a:rPr>
              <a:t>unique</a:t>
            </a:r>
            <a:r>
              <a:rPr sz="2000" spc="-275" dirty="0">
                <a:solidFill>
                  <a:srgbClr val="11151D"/>
                </a:solidFill>
                <a:latin typeface="Arial MT"/>
                <a:cs typeface="Arial MT"/>
              </a:rPr>
              <a:t> </a:t>
            </a:r>
            <a:r>
              <a:rPr sz="2000" spc="-80" dirty="0">
                <a:solidFill>
                  <a:srgbClr val="11151D"/>
                </a:solidFill>
                <a:latin typeface="Arial MT"/>
                <a:cs typeface="Arial MT"/>
              </a:rPr>
              <a:t>experiences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3020475" y="2768035"/>
            <a:ext cx="2138680" cy="848994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 algn="ctr">
              <a:lnSpc>
                <a:spcPts val="2030"/>
              </a:lnSpc>
              <a:spcBef>
                <a:spcPts val="500"/>
              </a:spcBef>
            </a:pPr>
            <a:r>
              <a:rPr sz="2000" spc="-130" dirty="0">
                <a:solidFill>
                  <a:srgbClr val="11151D"/>
                </a:solidFill>
                <a:latin typeface="Arial MT"/>
                <a:cs typeface="Arial MT"/>
              </a:rPr>
              <a:t>Travel</a:t>
            </a:r>
            <a:r>
              <a:rPr sz="2000" spc="-250" dirty="0">
                <a:solidFill>
                  <a:srgbClr val="11151D"/>
                </a:solidFill>
                <a:latin typeface="Arial MT"/>
                <a:cs typeface="Arial MT"/>
              </a:rPr>
              <a:t> </a:t>
            </a:r>
            <a:r>
              <a:rPr sz="2000" spc="-120" dirty="0">
                <a:solidFill>
                  <a:srgbClr val="11151D"/>
                </a:solidFill>
                <a:latin typeface="Arial MT"/>
                <a:cs typeface="Arial MT"/>
              </a:rPr>
              <a:t>agencies,</a:t>
            </a:r>
            <a:r>
              <a:rPr sz="2000" spc="-245" dirty="0">
                <a:solidFill>
                  <a:srgbClr val="11151D"/>
                </a:solidFill>
                <a:latin typeface="Arial MT"/>
                <a:cs typeface="Arial MT"/>
              </a:rPr>
              <a:t> </a:t>
            </a:r>
            <a:r>
              <a:rPr sz="2000" spc="-20" dirty="0">
                <a:solidFill>
                  <a:srgbClr val="11151D"/>
                </a:solidFill>
                <a:latin typeface="Arial MT"/>
                <a:cs typeface="Arial MT"/>
              </a:rPr>
              <a:t>tour </a:t>
            </a:r>
            <a:r>
              <a:rPr sz="2000" spc="-30" dirty="0">
                <a:solidFill>
                  <a:srgbClr val="11151D"/>
                </a:solidFill>
                <a:latin typeface="Arial MT"/>
                <a:cs typeface="Arial MT"/>
              </a:rPr>
              <a:t>operators</a:t>
            </a:r>
            <a:r>
              <a:rPr sz="2000" spc="-225" dirty="0">
                <a:solidFill>
                  <a:srgbClr val="11151D"/>
                </a:solidFill>
                <a:latin typeface="Arial MT"/>
                <a:cs typeface="Arial MT"/>
              </a:rPr>
              <a:t> </a:t>
            </a:r>
            <a:r>
              <a:rPr sz="2000" spc="-25" dirty="0">
                <a:solidFill>
                  <a:srgbClr val="11151D"/>
                </a:solidFill>
                <a:latin typeface="Arial MT"/>
                <a:cs typeface="Arial MT"/>
              </a:rPr>
              <a:t>and </a:t>
            </a:r>
            <a:r>
              <a:rPr sz="2000" spc="-10" dirty="0">
                <a:solidFill>
                  <a:srgbClr val="11151D"/>
                </a:solidFill>
                <a:latin typeface="Arial MT"/>
                <a:cs typeface="Arial MT"/>
              </a:rPr>
              <a:t>distributors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3028108" y="3461912"/>
            <a:ext cx="2387600" cy="136525"/>
          </a:xfrm>
          <a:custGeom>
            <a:avLst/>
            <a:gdLst/>
            <a:ahLst/>
            <a:cxnLst/>
            <a:rect l="l" t="t" r="r" b="b"/>
            <a:pathLst>
              <a:path w="2387600" h="136525">
                <a:moveTo>
                  <a:pt x="2319414" y="136245"/>
                </a:moveTo>
                <a:lnTo>
                  <a:pt x="68122" y="136245"/>
                </a:lnTo>
                <a:lnTo>
                  <a:pt x="41606" y="130892"/>
                </a:lnTo>
                <a:lnTo>
                  <a:pt x="19952" y="116293"/>
                </a:lnTo>
                <a:lnTo>
                  <a:pt x="5353" y="94639"/>
                </a:lnTo>
                <a:lnTo>
                  <a:pt x="0" y="68123"/>
                </a:lnTo>
                <a:lnTo>
                  <a:pt x="5353" y="41606"/>
                </a:lnTo>
                <a:lnTo>
                  <a:pt x="19952" y="19952"/>
                </a:lnTo>
                <a:lnTo>
                  <a:pt x="41606" y="5353"/>
                </a:lnTo>
                <a:lnTo>
                  <a:pt x="68122" y="0"/>
                </a:lnTo>
                <a:lnTo>
                  <a:pt x="2319414" y="0"/>
                </a:lnTo>
                <a:lnTo>
                  <a:pt x="2345931" y="5353"/>
                </a:lnTo>
                <a:lnTo>
                  <a:pt x="2367584" y="19952"/>
                </a:lnTo>
                <a:lnTo>
                  <a:pt x="2382184" y="41606"/>
                </a:lnTo>
                <a:lnTo>
                  <a:pt x="2387537" y="68123"/>
                </a:lnTo>
                <a:lnTo>
                  <a:pt x="2382184" y="94639"/>
                </a:lnTo>
                <a:lnTo>
                  <a:pt x="2367584" y="116293"/>
                </a:lnTo>
                <a:lnTo>
                  <a:pt x="2345931" y="130892"/>
                </a:lnTo>
                <a:lnTo>
                  <a:pt x="2319414" y="1362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287930" y="3461912"/>
            <a:ext cx="2387600" cy="136525"/>
          </a:xfrm>
          <a:custGeom>
            <a:avLst/>
            <a:gdLst/>
            <a:ahLst/>
            <a:cxnLst/>
            <a:rect l="l" t="t" r="r" b="b"/>
            <a:pathLst>
              <a:path w="2387600" h="136525">
                <a:moveTo>
                  <a:pt x="2319414" y="136245"/>
                </a:moveTo>
                <a:lnTo>
                  <a:pt x="68123" y="136245"/>
                </a:lnTo>
                <a:lnTo>
                  <a:pt x="41606" y="130892"/>
                </a:lnTo>
                <a:lnTo>
                  <a:pt x="19952" y="116293"/>
                </a:lnTo>
                <a:lnTo>
                  <a:pt x="5353" y="94639"/>
                </a:lnTo>
                <a:lnTo>
                  <a:pt x="0" y="68123"/>
                </a:lnTo>
                <a:lnTo>
                  <a:pt x="5353" y="41606"/>
                </a:lnTo>
                <a:lnTo>
                  <a:pt x="19952" y="19952"/>
                </a:lnTo>
                <a:lnTo>
                  <a:pt x="41606" y="5353"/>
                </a:lnTo>
                <a:lnTo>
                  <a:pt x="68123" y="0"/>
                </a:lnTo>
                <a:lnTo>
                  <a:pt x="2319414" y="0"/>
                </a:lnTo>
                <a:lnTo>
                  <a:pt x="2345931" y="5353"/>
                </a:lnTo>
                <a:lnTo>
                  <a:pt x="2367584" y="19952"/>
                </a:lnTo>
                <a:lnTo>
                  <a:pt x="2382183" y="41606"/>
                </a:lnTo>
                <a:lnTo>
                  <a:pt x="2387536" y="68123"/>
                </a:lnTo>
                <a:lnTo>
                  <a:pt x="2382183" y="94639"/>
                </a:lnTo>
                <a:lnTo>
                  <a:pt x="2367584" y="116293"/>
                </a:lnTo>
                <a:lnTo>
                  <a:pt x="2345931" y="130892"/>
                </a:lnTo>
                <a:lnTo>
                  <a:pt x="2319414" y="1362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564813" y="3461912"/>
            <a:ext cx="2387600" cy="136525"/>
          </a:xfrm>
          <a:custGeom>
            <a:avLst/>
            <a:gdLst/>
            <a:ahLst/>
            <a:cxnLst/>
            <a:rect l="l" t="t" r="r" b="b"/>
            <a:pathLst>
              <a:path w="2387600" h="136525">
                <a:moveTo>
                  <a:pt x="2319414" y="136245"/>
                </a:moveTo>
                <a:lnTo>
                  <a:pt x="68123" y="136245"/>
                </a:lnTo>
                <a:lnTo>
                  <a:pt x="41606" y="130892"/>
                </a:lnTo>
                <a:lnTo>
                  <a:pt x="19952" y="116293"/>
                </a:lnTo>
                <a:lnTo>
                  <a:pt x="5353" y="94639"/>
                </a:lnTo>
                <a:lnTo>
                  <a:pt x="0" y="68123"/>
                </a:lnTo>
                <a:lnTo>
                  <a:pt x="5353" y="41606"/>
                </a:lnTo>
                <a:lnTo>
                  <a:pt x="19952" y="19952"/>
                </a:lnTo>
                <a:lnTo>
                  <a:pt x="41606" y="5353"/>
                </a:lnTo>
                <a:lnTo>
                  <a:pt x="68123" y="0"/>
                </a:lnTo>
                <a:lnTo>
                  <a:pt x="2319414" y="0"/>
                </a:lnTo>
                <a:lnTo>
                  <a:pt x="2345930" y="5353"/>
                </a:lnTo>
                <a:lnTo>
                  <a:pt x="2367584" y="19952"/>
                </a:lnTo>
                <a:lnTo>
                  <a:pt x="2382183" y="41606"/>
                </a:lnTo>
                <a:lnTo>
                  <a:pt x="2387536" y="68123"/>
                </a:lnTo>
                <a:lnTo>
                  <a:pt x="2382183" y="94639"/>
                </a:lnTo>
                <a:lnTo>
                  <a:pt x="2367584" y="116293"/>
                </a:lnTo>
                <a:lnTo>
                  <a:pt x="2345930" y="130892"/>
                </a:lnTo>
                <a:lnTo>
                  <a:pt x="2319414" y="1362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2896022" y="3757778"/>
            <a:ext cx="2387600" cy="136525"/>
          </a:xfrm>
          <a:custGeom>
            <a:avLst/>
            <a:gdLst/>
            <a:ahLst/>
            <a:cxnLst/>
            <a:rect l="l" t="t" r="r" b="b"/>
            <a:pathLst>
              <a:path w="2387600" h="136525">
                <a:moveTo>
                  <a:pt x="2319414" y="136245"/>
                </a:moveTo>
                <a:lnTo>
                  <a:pt x="68123" y="136245"/>
                </a:lnTo>
                <a:lnTo>
                  <a:pt x="41606" y="130892"/>
                </a:lnTo>
                <a:lnTo>
                  <a:pt x="19952" y="116293"/>
                </a:lnTo>
                <a:lnTo>
                  <a:pt x="5353" y="94639"/>
                </a:lnTo>
                <a:lnTo>
                  <a:pt x="0" y="68123"/>
                </a:lnTo>
                <a:lnTo>
                  <a:pt x="5353" y="41606"/>
                </a:lnTo>
                <a:lnTo>
                  <a:pt x="19952" y="19952"/>
                </a:lnTo>
                <a:lnTo>
                  <a:pt x="41606" y="5353"/>
                </a:lnTo>
                <a:lnTo>
                  <a:pt x="68123" y="0"/>
                </a:lnTo>
                <a:lnTo>
                  <a:pt x="2319414" y="0"/>
                </a:lnTo>
                <a:lnTo>
                  <a:pt x="2345931" y="5353"/>
                </a:lnTo>
                <a:lnTo>
                  <a:pt x="2367585" y="19952"/>
                </a:lnTo>
                <a:lnTo>
                  <a:pt x="2382184" y="41606"/>
                </a:lnTo>
                <a:lnTo>
                  <a:pt x="2387537" y="68123"/>
                </a:lnTo>
                <a:lnTo>
                  <a:pt x="2382184" y="94639"/>
                </a:lnTo>
                <a:lnTo>
                  <a:pt x="2367585" y="116293"/>
                </a:lnTo>
                <a:lnTo>
                  <a:pt x="2345931" y="130892"/>
                </a:lnTo>
                <a:lnTo>
                  <a:pt x="2319414" y="1362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9" name="object 59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049987" y="645254"/>
            <a:ext cx="1171453" cy="380999"/>
          </a:xfrm>
          <a:prstGeom prst="rect">
            <a:avLst/>
          </a:prstGeom>
        </p:spPr>
      </p:pic>
      <p:sp>
        <p:nvSpPr>
          <p:cNvPr id="60" name="object 6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34925" algn="r">
              <a:lnSpc>
                <a:spcPts val="1120"/>
              </a:lnSpc>
            </a:pPr>
            <a:r>
              <a:rPr spc="80" dirty="0"/>
              <a:t>©</a:t>
            </a:r>
            <a:r>
              <a:rPr spc="-15" dirty="0"/>
              <a:t> </a:t>
            </a:r>
            <a:r>
              <a:rPr dirty="0"/>
              <a:t>2026</a:t>
            </a:r>
            <a:r>
              <a:rPr spc="-15" dirty="0"/>
              <a:t> </a:t>
            </a:r>
            <a:r>
              <a:rPr dirty="0"/>
              <a:t>Queer</a:t>
            </a:r>
            <a:r>
              <a:rPr spc="-10" dirty="0"/>
              <a:t> </a:t>
            </a:r>
            <a:r>
              <a:rPr spc="-20" dirty="0"/>
              <a:t>Destinations.</a:t>
            </a:r>
          </a:p>
          <a:p>
            <a:pPr marR="5080" algn="r">
              <a:lnSpc>
                <a:spcPct val="100000"/>
              </a:lnSpc>
              <a:spcBef>
                <a:spcPts val="240"/>
              </a:spcBef>
            </a:pPr>
            <a:r>
              <a:rPr spc="-85" dirty="0"/>
              <a:t>All</a:t>
            </a:r>
            <a:r>
              <a:rPr spc="-45" dirty="0"/>
              <a:t> </a:t>
            </a:r>
            <a:r>
              <a:rPr spc="-10" dirty="0"/>
              <a:t>rights</a:t>
            </a:r>
            <a:r>
              <a:rPr spc="-45" dirty="0"/>
              <a:t> </a:t>
            </a:r>
            <a:r>
              <a:rPr spc="-10" dirty="0"/>
              <a:t>reserved.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5972175" cy="10286365"/>
            <a:chOff x="0" y="0"/>
            <a:chExt cx="5972175" cy="102863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5972174" cy="1028628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9987" y="645254"/>
              <a:ext cx="1171453" cy="380999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>
              <a:lnSpc>
                <a:spcPts val="2780"/>
              </a:lnSpc>
              <a:spcBef>
                <a:spcPts val="80"/>
              </a:spcBef>
            </a:pPr>
            <a:r>
              <a:rPr spc="-120" dirty="0"/>
              <a:t>The</a:t>
            </a:r>
            <a:r>
              <a:rPr spc="-135" dirty="0"/>
              <a:t> </a:t>
            </a:r>
            <a:r>
              <a:rPr spc="-30" dirty="0"/>
              <a:t>strategic</a:t>
            </a:r>
            <a:r>
              <a:rPr spc="-135" dirty="0"/>
              <a:t> </a:t>
            </a:r>
            <a:r>
              <a:rPr spc="-35" dirty="0"/>
              <a:t>capture</a:t>
            </a:r>
            <a:r>
              <a:rPr spc="-135" dirty="0"/>
              <a:t> </a:t>
            </a:r>
            <a:r>
              <a:rPr dirty="0"/>
              <a:t>of</a:t>
            </a:r>
            <a:r>
              <a:rPr spc="-135" dirty="0"/>
              <a:t> </a:t>
            </a:r>
            <a:r>
              <a:rPr spc="-80" dirty="0"/>
              <a:t>the</a:t>
            </a:r>
            <a:r>
              <a:rPr spc="-135" dirty="0"/>
              <a:t> </a:t>
            </a:r>
            <a:r>
              <a:rPr spc="-45" dirty="0"/>
              <a:t>LGBTQ+</a:t>
            </a:r>
            <a:r>
              <a:rPr spc="-245" dirty="0"/>
              <a:t> </a:t>
            </a:r>
            <a:r>
              <a:rPr spc="-75" dirty="0"/>
              <a:t>segment,</a:t>
            </a:r>
            <a:r>
              <a:rPr spc="-135" dirty="0"/>
              <a:t> </a:t>
            </a:r>
            <a:r>
              <a:rPr dirty="0"/>
              <a:t>a</a:t>
            </a:r>
            <a:r>
              <a:rPr spc="-135" dirty="0"/>
              <a:t> </a:t>
            </a:r>
            <a:r>
              <a:rPr spc="-75" dirty="0"/>
              <a:t>market</a:t>
            </a:r>
            <a:r>
              <a:rPr spc="-135" dirty="0"/>
              <a:t> </a:t>
            </a:r>
            <a:r>
              <a:rPr spc="-100" dirty="0"/>
              <a:t>with</a:t>
            </a:r>
            <a:r>
              <a:rPr spc="-135" dirty="0"/>
              <a:t> </a:t>
            </a:r>
            <a:r>
              <a:rPr spc="-55" dirty="0"/>
              <a:t>an</a:t>
            </a:r>
            <a:r>
              <a:rPr spc="-130" dirty="0"/>
              <a:t> </a:t>
            </a:r>
            <a:r>
              <a:rPr spc="-10" dirty="0"/>
              <a:t>estimated </a:t>
            </a:r>
            <a:r>
              <a:rPr spc="-60" dirty="0"/>
              <a:t>economic</a:t>
            </a:r>
            <a:r>
              <a:rPr spc="-135" dirty="0"/>
              <a:t> </a:t>
            </a:r>
            <a:r>
              <a:rPr spc="-75" dirty="0"/>
              <a:t>impact</a:t>
            </a:r>
            <a:r>
              <a:rPr spc="-135" dirty="0"/>
              <a:t> </a:t>
            </a:r>
            <a:r>
              <a:rPr dirty="0"/>
              <a:t>of</a:t>
            </a:r>
            <a:r>
              <a:rPr spc="-130" dirty="0"/>
              <a:t> </a:t>
            </a:r>
            <a:r>
              <a:rPr spc="-40" dirty="0"/>
              <a:t>more</a:t>
            </a:r>
            <a:r>
              <a:rPr spc="-135" dirty="0"/>
              <a:t> </a:t>
            </a:r>
            <a:r>
              <a:rPr spc="-65" dirty="0"/>
              <a:t>than</a:t>
            </a:r>
            <a:r>
              <a:rPr spc="-135" dirty="0"/>
              <a:t> </a:t>
            </a:r>
            <a:r>
              <a:rPr spc="50" dirty="0"/>
              <a:t>USD</a:t>
            </a:r>
            <a:r>
              <a:rPr spc="-130" dirty="0"/>
              <a:t> </a:t>
            </a:r>
            <a:r>
              <a:rPr dirty="0"/>
              <a:t>65</a:t>
            </a:r>
            <a:r>
              <a:rPr spc="-135" dirty="0"/>
              <a:t> </a:t>
            </a:r>
            <a:r>
              <a:rPr spc="-165" dirty="0"/>
              <a:t>billion</a:t>
            </a:r>
            <a:r>
              <a:rPr spc="-135" dirty="0"/>
              <a:t> </a:t>
            </a:r>
            <a:r>
              <a:rPr spc="-150" dirty="0"/>
              <a:t>annually,</a:t>
            </a:r>
            <a:r>
              <a:rPr spc="-130" dirty="0"/>
              <a:t> </a:t>
            </a:r>
            <a:r>
              <a:rPr spc="-50" dirty="0"/>
              <a:t>average</a:t>
            </a:r>
            <a:r>
              <a:rPr spc="-135" dirty="0"/>
              <a:t> </a:t>
            </a:r>
            <a:r>
              <a:rPr spc="-55" dirty="0"/>
              <a:t>spending</a:t>
            </a:r>
            <a:r>
              <a:rPr spc="-135" dirty="0"/>
              <a:t> </a:t>
            </a:r>
            <a:r>
              <a:rPr spc="-80" dirty="0"/>
              <a:t>up</a:t>
            </a:r>
            <a:r>
              <a:rPr spc="-130" dirty="0"/>
              <a:t> </a:t>
            </a:r>
            <a:r>
              <a:rPr spc="-25" dirty="0"/>
              <a:t>to </a:t>
            </a:r>
            <a:r>
              <a:rPr spc="220" dirty="0"/>
              <a:t>20–</a:t>
            </a:r>
            <a:r>
              <a:rPr spc="245" dirty="0"/>
              <a:t>25%</a:t>
            </a:r>
            <a:r>
              <a:rPr spc="-145" dirty="0"/>
              <a:t> </a:t>
            </a:r>
            <a:r>
              <a:rPr spc="-75" dirty="0"/>
              <a:t>higher</a:t>
            </a:r>
            <a:r>
              <a:rPr spc="-140" dirty="0"/>
              <a:t> </a:t>
            </a:r>
            <a:r>
              <a:rPr spc="-65" dirty="0"/>
              <a:t>than</a:t>
            </a:r>
            <a:r>
              <a:rPr spc="-145" dirty="0"/>
              <a:t> </a:t>
            </a:r>
            <a:r>
              <a:rPr spc="-65" dirty="0"/>
              <a:t>that</a:t>
            </a:r>
            <a:r>
              <a:rPr spc="-140" dirty="0"/>
              <a:t> </a:t>
            </a:r>
            <a:r>
              <a:rPr dirty="0"/>
              <a:t>of</a:t>
            </a:r>
            <a:r>
              <a:rPr spc="-145" dirty="0"/>
              <a:t> </a:t>
            </a:r>
            <a:r>
              <a:rPr spc="-80" dirty="0"/>
              <a:t>the</a:t>
            </a:r>
            <a:r>
              <a:rPr spc="-140" dirty="0"/>
              <a:t> </a:t>
            </a:r>
            <a:r>
              <a:rPr spc="-85" dirty="0"/>
              <a:t>traditional</a:t>
            </a:r>
            <a:r>
              <a:rPr spc="-145" dirty="0"/>
              <a:t> </a:t>
            </a:r>
            <a:r>
              <a:rPr spc="-75" dirty="0"/>
              <a:t>tourist,</a:t>
            </a:r>
            <a:r>
              <a:rPr spc="-140" dirty="0"/>
              <a:t> </a:t>
            </a:r>
            <a:r>
              <a:rPr spc="-30" dirty="0"/>
              <a:t>trips</a:t>
            </a:r>
            <a:r>
              <a:rPr spc="-145" dirty="0"/>
              <a:t> </a:t>
            </a:r>
            <a:r>
              <a:rPr spc="-100" dirty="0"/>
              <a:t>with</a:t>
            </a:r>
            <a:r>
              <a:rPr spc="-140" dirty="0"/>
              <a:t> </a:t>
            </a:r>
            <a:r>
              <a:rPr spc="-75" dirty="0"/>
              <a:t>higher</a:t>
            </a:r>
            <a:r>
              <a:rPr spc="-145" dirty="0"/>
              <a:t> </a:t>
            </a:r>
            <a:r>
              <a:rPr spc="-10" dirty="0"/>
              <a:t>consumption </a:t>
            </a:r>
            <a:r>
              <a:rPr spc="-30" dirty="0"/>
              <a:t>per</a:t>
            </a:r>
            <a:r>
              <a:rPr spc="-140" dirty="0"/>
              <a:t> </a:t>
            </a:r>
            <a:r>
              <a:rPr spc="-90" dirty="0"/>
              <a:t>night</a:t>
            </a:r>
            <a:r>
              <a:rPr spc="-140" dirty="0"/>
              <a:t> </a:t>
            </a:r>
            <a:r>
              <a:rPr spc="-40" dirty="0"/>
              <a:t>and</a:t>
            </a:r>
            <a:r>
              <a:rPr spc="-140" dirty="0"/>
              <a:t> </a:t>
            </a:r>
            <a:r>
              <a:rPr spc="-45" dirty="0"/>
              <a:t>less</a:t>
            </a:r>
            <a:r>
              <a:rPr spc="-135" dirty="0"/>
              <a:t> </a:t>
            </a:r>
            <a:r>
              <a:rPr spc="-65" dirty="0"/>
              <a:t>dependence</a:t>
            </a:r>
            <a:r>
              <a:rPr spc="-140" dirty="0"/>
              <a:t> </a:t>
            </a:r>
            <a:r>
              <a:rPr spc="-60" dirty="0"/>
              <a:t>on</a:t>
            </a:r>
            <a:r>
              <a:rPr spc="-140" dirty="0"/>
              <a:t> </a:t>
            </a:r>
            <a:r>
              <a:rPr spc="-80" dirty="0"/>
              <a:t>seasonality,</a:t>
            </a:r>
            <a:r>
              <a:rPr spc="-135" dirty="0"/>
              <a:t> </a:t>
            </a:r>
            <a:r>
              <a:rPr spc="-65" dirty="0"/>
              <a:t>since</a:t>
            </a:r>
            <a:r>
              <a:rPr spc="-140" dirty="0"/>
              <a:t> </a:t>
            </a:r>
            <a:r>
              <a:rPr spc="-65" dirty="0"/>
              <a:t>they</a:t>
            </a:r>
            <a:r>
              <a:rPr spc="-140" dirty="0"/>
              <a:t> </a:t>
            </a:r>
            <a:r>
              <a:rPr spc="-100" dirty="0"/>
              <a:t>travel</a:t>
            </a:r>
            <a:r>
              <a:rPr spc="-135" dirty="0"/>
              <a:t> </a:t>
            </a:r>
            <a:r>
              <a:rPr spc="-10" dirty="0"/>
              <a:t>constantly </a:t>
            </a:r>
            <a:r>
              <a:rPr spc="-50" dirty="0"/>
              <a:t>throughout</a:t>
            </a:r>
            <a:r>
              <a:rPr spc="-114" dirty="0"/>
              <a:t> </a:t>
            </a:r>
            <a:r>
              <a:rPr spc="-80" dirty="0"/>
              <a:t>the</a:t>
            </a:r>
            <a:r>
              <a:rPr spc="-114" dirty="0"/>
              <a:t> </a:t>
            </a:r>
            <a:r>
              <a:rPr spc="-20" dirty="0"/>
              <a:t>year.</a:t>
            </a: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pc="-20" dirty="0"/>
          </a:p>
          <a:p>
            <a:pPr marL="12700" marR="425450">
              <a:lnSpc>
                <a:spcPct val="105100"/>
              </a:lnSpc>
              <a:spcBef>
                <a:spcPts val="5"/>
              </a:spcBef>
            </a:pPr>
            <a:r>
              <a:rPr spc="-60" dirty="0"/>
              <a:t>It's</a:t>
            </a:r>
            <a:r>
              <a:rPr spc="-135" dirty="0"/>
              <a:t> </a:t>
            </a:r>
            <a:r>
              <a:rPr spc="-60" dirty="0"/>
              <a:t>not</a:t>
            </a:r>
            <a:r>
              <a:rPr spc="-130" dirty="0"/>
              <a:t> </a:t>
            </a:r>
            <a:r>
              <a:rPr spc="-125" dirty="0"/>
              <a:t>just</a:t>
            </a:r>
            <a:r>
              <a:rPr spc="-135" dirty="0"/>
              <a:t> </a:t>
            </a:r>
            <a:r>
              <a:rPr spc="-145" dirty="0"/>
              <a:t>visibility:</a:t>
            </a:r>
            <a:r>
              <a:rPr spc="-130" dirty="0"/>
              <a:t> </a:t>
            </a:r>
            <a:r>
              <a:rPr spc="-70" dirty="0"/>
              <a:t>it's</a:t>
            </a:r>
            <a:r>
              <a:rPr spc="-135" dirty="0"/>
              <a:t> </a:t>
            </a:r>
            <a:r>
              <a:rPr dirty="0"/>
              <a:t>a</a:t>
            </a:r>
            <a:r>
              <a:rPr spc="-130" dirty="0"/>
              <a:t> </a:t>
            </a:r>
            <a:r>
              <a:rPr spc="-30" dirty="0"/>
              <a:t>strategic</a:t>
            </a:r>
            <a:r>
              <a:rPr spc="-135" dirty="0"/>
              <a:t> </a:t>
            </a:r>
            <a:r>
              <a:rPr spc="-75" dirty="0"/>
              <a:t>tool</a:t>
            </a:r>
            <a:r>
              <a:rPr spc="-130" dirty="0"/>
              <a:t> </a:t>
            </a:r>
            <a:r>
              <a:rPr spc="-10" dirty="0"/>
              <a:t>for</a:t>
            </a:r>
            <a:r>
              <a:rPr spc="-135" dirty="0"/>
              <a:t> </a:t>
            </a:r>
            <a:r>
              <a:rPr spc="-60" dirty="0"/>
              <a:t>sustainable</a:t>
            </a:r>
            <a:r>
              <a:rPr spc="-130" dirty="0"/>
              <a:t> </a:t>
            </a:r>
            <a:r>
              <a:rPr spc="-40" dirty="0"/>
              <a:t>and</a:t>
            </a:r>
            <a:r>
              <a:rPr spc="-135" dirty="0"/>
              <a:t> </a:t>
            </a:r>
            <a:r>
              <a:rPr spc="-60" dirty="0"/>
              <a:t>profitable</a:t>
            </a:r>
            <a:r>
              <a:rPr spc="-130" dirty="0"/>
              <a:t> </a:t>
            </a:r>
            <a:r>
              <a:rPr spc="-10" dirty="0"/>
              <a:t>growth, </a:t>
            </a:r>
            <a:r>
              <a:rPr spc="-80" dirty="0"/>
              <a:t>improving</a:t>
            </a:r>
            <a:r>
              <a:rPr spc="-120" dirty="0"/>
              <a:t> </a:t>
            </a:r>
            <a:r>
              <a:rPr spc="-80" dirty="0"/>
              <a:t>the</a:t>
            </a:r>
            <a:r>
              <a:rPr spc="-114" dirty="0"/>
              <a:t> </a:t>
            </a:r>
            <a:r>
              <a:rPr spc="-80" dirty="0"/>
              <a:t>end</a:t>
            </a:r>
            <a:r>
              <a:rPr spc="-114" dirty="0"/>
              <a:t> </a:t>
            </a:r>
            <a:r>
              <a:rPr spc="-25" dirty="0"/>
              <a:t>customer</a:t>
            </a:r>
            <a:r>
              <a:rPr spc="-120" dirty="0"/>
              <a:t> experience,</a:t>
            </a:r>
            <a:r>
              <a:rPr spc="-114" dirty="0"/>
              <a:t> </a:t>
            </a:r>
            <a:r>
              <a:rPr spc="-100" dirty="0"/>
              <a:t>optimizing</a:t>
            </a:r>
            <a:r>
              <a:rPr spc="-114" dirty="0"/>
              <a:t> </a:t>
            </a:r>
            <a:r>
              <a:rPr spc="-40" dirty="0"/>
              <a:t>team</a:t>
            </a:r>
            <a:r>
              <a:rPr spc="-120" dirty="0"/>
              <a:t> </a:t>
            </a:r>
            <a:r>
              <a:rPr spc="-90" dirty="0"/>
              <a:t>productivity,</a:t>
            </a:r>
            <a:r>
              <a:rPr spc="-114" dirty="0"/>
              <a:t> </a:t>
            </a:r>
            <a:r>
              <a:rPr spc="-25" dirty="0"/>
              <a:t>and </a:t>
            </a:r>
            <a:r>
              <a:rPr spc="-55" dirty="0"/>
              <a:t>strengthening</a:t>
            </a:r>
            <a:r>
              <a:rPr spc="-114" dirty="0"/>
              <a:t> </a:t>
            </a:r>
            <a:r>
              <a:rPr spc="-80" dirty="0"/>
              <a:t>the</a:t>
            </a:r>
            <a:r>
              <a:rPr spc="-114" dirty="0"/>
              <a:t> </a:t>
            </a:r>
            <a:r>
              <a:rPr spc="-70" dirty="0"/>
              <a:t>reputation</a:t>
            </a:r>
            <a:r>
              <a:rPr spc="-110" dirty="0"/>
              <a:t> </a:t>
            </a:r>
            <a:r>
              <a:rPr dirty="0"/>
              <a:t>of</a:t>
            </a:r>
            <a:r>
              <a:rPr spc="-114" dirty="0"/>
              <a:t> </a:t>
            </a:r>
            <a:r>
              <a:rPr spc="-10" dirty="0"/>
              <a:t>organizations.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34925" algn="r">
              <a:lnSpc>
                <a:spcPts val="1120"/>
              </a:lnSpc>
            </a:pPr>
            <a:r>
              <a:rPr spc="80" dirty="0"/>
              <a:t>©</a:t>
            </a:r>
            <a:r>
              <a:rPr spc="-15" dirty="0"/>
              <a:t> </a:t>
            </a:r>
            <a:r>
              <a:rPr dirty="0"/>
              <a:t>2026</a:t>
            </a:r>
            <a:r>
              <a:rPr spc="-15" dirty="0"/>
              <a:t> </a:t>
            </a:r>
            <a:r>
              <a:rPr dirty="0"/>
              <a:t>Queer</a:t>
            </a:r>
            <a:r>
              <a:rPr spc="-10" dirty="0"/>
              <a:t> </a:t>
            </a:r>
            <a:r>
              <a:rPr spc="-20" dirty="0"/>
              <a:t>Destinations.</a:t>
            </a:r>
          </a:p>
          <a:p>
            <a:pPr marR="5080" algn="r">
              <a:lnSpc>
                <a:spcPct val="100000"/>
              </a:lnSpc>
              <a:spcBef>
                <a:spcPts val="240"/>
              </a:spcBef>
            </a:pPr>
            <a:r>
              <a:rPr spc="-85" dirty="0"/>
              <a:t>All</a:t>
            </a:r>
            <a:r>
              <a:rPr spc="-45" dirty="0"/>
              <a:t> </a:t>
            </a:r>
            <a:r>
              <a:rPr spc="-10" dirty="0"/>
              <a:t>rights</a:t>
            </a:r>
            <a:r>
              <a:rPr spc="-45" dirty="0"/>
              <a:t> </a:t>
            </a:r>
            <a:r>
              <a:rPr spc="-10" dirty="0"/>
              <a:t>reserved.</a:t>
            </a: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7234878" y="1420856"/>
            <a:ext cx="9783445" cy="327088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200" spc="135" dirty="0">
                <a:solidFill>
                  <a:srgbClr val="11151D"/>
                </a:solidFill>
                <a:latin typeface="Arial MT"/>
                <a:cs typeface="Arial MT"/>
              </a:rPr>
              <a:t>Smart</a:t>
            </a:r>
            <a:r>
              <a:rPr sz="10200" spc="-1170" dirty="0">
                <a:solidFill>
                  <a:srgbClr val="11151D"/>
                </a:solidFill>
                <a:latin typeface="Arial MT"/>
                <a:cs typeface="Arial MT"/>
              </a:rPr>
              <a:t> </a:t>
            </a:r>
            <a:r>
              <a:rPr sz="10200" spc="-2395" dirty="0">
                <a:solidFill>
                  <a:srgbClr val="11151D"/>
                </a:solidFill>
                <a:latin typeface="Arial MT"/>
                <a:cs typeface="Arial MT"/>
              </a:rPr>
              <a:t>T</a:t>
            </a:r>
            <a:r>
              <a:rPr sz="10200" spc="-1080" dirty="0">
                <a:solidFill>
                  <a:srgbClr val="11151D"/>
                </a:solidFill>
                <a:latin typeface="Arial MT"/>
                <a:cs typeface="Arial MT"/>
              </a:rPr>
              <a:t>o</a:t>
            </a:r>
            <a:r>
              <a:rPr sz="10200" spc="-1105" dirty="0">
                <a:solidFill>
                  <a:srgbClr val="11151D"/>
                </a:solidFill>
                <a:latin typeface="Arial MT"/>
                <a:cs typeface="Arial MT"/>
              </a:rPr>
              <a:t>u</a:t>
            </a:r>
            <a:r>
              <a:rPr sz="10200" spc="-1035" dirty="0">
                <a:solidFill>
                  <a:srgbClr val="11151D"/>
                </a:solidFill>
                <a:latin typeface="Arial MT"/>
                <a:cs typeface="Arial MT"/>
              </a:rPr>
              <a:t>r</a:t>
            </a:r>
            <a:r>
              <a:rPr sz="10200" spc="-1155" dirty="0">
                <a:solidFill>
                  <a:srgbClr val="11151D"/>
                </a:solidFill>
                <a:latin typeface="Arial MT"/>
                <a:cs typeface="Arial MT"/>
              </a:rPr>
              <a:t>i</a:t>
            </a:r>
            <a:r>
              <a:rPr sz="10200" spc="-1110" dirty="0">
                <a:solidFill>
                  <a:srgbClr val="11151D"/>
                </a:solidFill>
                <a:latin typeface="Arial MT"/>
                <a:cs typeface="Arial MT"/>
              </a:rPr>
              <a:t>s</a:t>
            </a:r>
            <a:r>
              <a:rPr sz="10200" spc="-815" dirty="0">
                <a:solidFill>
                  <a:srgbClr val="11151D"/>
                </a:solidFill>
                <a:latin typeface="Arial MT"/>
                <a:cs typeface="Arial MT"/>
              </a:rPr>
              <a:t>m</a:t>
            </a:r>
            <a:endParaRPr sz="10200">
              <a:latin typeface="Arial MT"/>
              <a:cs typeface="Arial MT"/>
            </a:endParaRPr>
          </a:p>
          <a:p>
            <a:pPr marL="126364" marR="5080">
              <a:lnSpc>
                <a:spcPct val="105100"/>
              </a:lnSpc>
              <a:spcBef>
                <a:spcPts val="2175"/>
              </a:spcBef>
            </a:pPr>
            <a:r>
              <a:rPr sz="2200" dirty="0">
                <a:solidFill>
                  <a:srgbClr val="11151D"/>
                </a:solidFill>
              </a:rPr>
              <a:t>A</a:t>
            </a:r>
            <a:r>
              <a:rPr sz="2200" spc="-135" dirty="0">
                <a:solidFill>
                  <a:srgbClr val="11151D"/>
                </a:solidFill>
              </a:rPr>
              <a:t> </a:t>
            </a:r>
            <a:r>
              <a:rPr sz="2200" spc="-95" dirty="0">
                <a:solidFill>
                  <a:srgbClr val="11151D"/>
                </a:solidFill>
              </a:rPr>
              <a:t>model</a:t>
            </a:r>
            <a:r>
              <a:rPr sz="2200" spc="-130" dirty="0">
                <a:solidFill>
                  <a:srgbClr val="11151D"/>
                </a:solidFill>
              </a:rPr>
              <a:t> </a:t>
            </a:r>
            <a:r>
              <a:rPr sz="2200" spc="-65" dirty="0">
                <a:solidFill>
                  <a:srgbClr val="11151D"/>
                </a:solidFill>
              </a:rPr>
              <a:t>where</a:t>
            </a:r>
            <a:r>
              <a:rPr sz="2200" spc="-135" dirty="0">
                <a:solidFill>
                  <a:srgbClr val="11151D"/>
                </a:solidFill>
              </a:rPr>
              <a:t> </a:t>
            </a:r>
            <a:r>
              <a:rPr sz="2200" spc="-175" dirty="0">
                <a:solidFill>
                  <a:srgbClr val="11151D"/>
                </a:solidFill>
              </a:rPr>
              <a:t>all</a:t>
            </a:r>
            <a:r>
              <a:rPr sz="2200" spc="-130" dirty="0">
                <a:solidFill>
                  <a:srgbClr val="11151D"/>
                </a:solidFill>
              </a:rPr>
              <a:t> </a:t>
            </a:r>
            <a:r>
              <a:rPr sz="2200" spc="-30" dirty="0">
                <a:solidFill>
                  <a:srgbClr val="11151D"/>
                </a:solidFill>
              </a:rPr>
              <a:t>parties</a:t>
            </a:r>
            <a:r>
              <a:rPr sz="2200" spc="-135" dirty="0">
                <a:solidFill>
                  <a:srgbClr val="11151D"/>
                </a:solidFill>
              </a:rPr>
              <a:t> </a:t>
            </a:r>
            <a:r>
              <a:rPr sz="2200" spc="-130" dirty="0">
                <a:solidFill>
                  <a:srgbClr val="11151D"/>
                </a:solidFill>
              </a:rPr>
              <a:t>involved </a:t>
            </a:r>
            <a:r>
              <a:rPr sz="2200" spc="-195" dirty="0">
                <a:solidFill>
                  <a:srgbClr val="11151D"/>
                </a:solidFill>
              </a:rPr>
              <a:t>win:</a:t>
            </a:r>
            <a:r>
              <a:rPr sz="2200" spc="-135" dirty="0">
                <a:solidFill>
                  <a:srgbClr val="11151D"/>
                </a:solidFill>
              </a:rPr>
              <a:t> </a:t>
            </a:r>
            <a:r>
              <a:rPr sz="2200" spc="-80" dirty="0">
                <a:solidFill>
                  <a:srgbClr val="11151D"/>
                </a:solidFill>
              </a:rPr>
              <a:t>the</a:t>
            </a:r>
            <a:r>
              <a:rPr sz="2200" spc="-130" dirty="0">
                <a:solidFill>
                  <a:srgbClr val="11151D"/>
                </a:solidFill>
              </a:rPr>
              <a:t> </a:t>
            </a:r>
            <a:r>
              <a:rPr sz="2200" spc="-60" dirty="0">
                <a:solidFill>
                  <a:srgbClr val="11151D"/>
                </a:solidFill>
              </a:rPr>
              <a:t>visitor</a:t>
            </a:r>
            <a:r>
              <a:rPr sz="2200" spc="-135" dirty="0">
                <a:solidFill>
                  <a:srgbClr val="11151D"/>
                </a:solidFill>
              </a:rPr>
              <a:t> </a:t>
            </a:r>
            <a:r>
              <a:rPr sz="2200" spc="-30" dirty="0">
                <a:solidFill>
                  <a:srgbClr val="11151D"/>
                </a:solidFill>
              </a:rPr>
              <a:t>gains</a:t>
            </a:r>
            <a:r>
              <a:rPr sz="2200" spc="-130" dirty="0">
                <a:solidFill>
                  <a:srgbClr val="11151D"/>
                </a:solidFill>
              </a:rPr>
              <a:t> </a:t>
            </a:r>
            <a:r>
              <a:rPr sz="2200" dirty="0">
                <a:solidFill>
                  <a:srgbClr val="11151D"/>
                </a:solidFill>
              </a:rPr>
              <a:t>access</a:t>
            </a:r>
            <a:r>
              <a:rPr sz="2200" spc="-135" dirty="0">
                <a:solidFill>
                  <a:srgbClr val="11151D"/>
                </a:solidFill>
              </a:rPr>
              <a:t> </a:t>
            </a:r>
            <a:r>
              <a:rPr sz="2200" spc="-10" dirty="0">
                <a:solidFill>
                  <a:srgbClr val="11151D"/>
                </a:solidFill>
              </a:rPr>
              <a:t>to</a:t>
            </a:r>
            <a:r>
              <a:rPr sz="2200" spc="-130" dirty="0">
                <a:solidFill>
                  <a:srgbClr val="11151D"/>
                </a:solidFill>
              </a:rPr>
              <a:t> </a:t>
            </a:r>
            <a:r>
              <a:rPr sz="2200" spc="-30" dirty="0">
                <a:solidFill>
                  <a:srgbClr val="11151D"/>
                </a:solidFill>
              </a:rPr>
              <a:t>safe</a:t>
            </a:r>
            <a:r>
              <a:rPr sz="2200" spc="-135" dirty="0">
                <a:solidFill>
                  <a:srgbClr val="11151D"/>
                </a:solidFill>
              </a:rPr>
              <a:t> </a:t>
            </a:r>
            <a:r>
              <a:rPr sz="2200" spc="-40" dirty="0">
                <a:solidFill>
                  <a:srgbClr val="11151D"/>
                </a:solidFill>
              </a:rPr>
              <a:t>and</a:t>
            </a:r>
            <a:r>
              <a:rPr sz="2200" spc="-130" dirty="0">
                <a:solidFill>
                  <a:srgbClr val="11151D"/>
                </a:solidFill>
              </a:rPr>
              <a:t> </a:t>
            </a:r>
            <a:r>
              <a:rPr sz="2200" spc="-30" dirty="0">
                <a:solidFill>
                  <a:srgbClr val="11151D"/>
                </a:solidFill>
              </a:rPr>
              <a:t>reliable </a:t>
            </a:r>
            <a:r>
              <a:rPr sz="2200" spc="-65" dirty="0">
                <a:solidFill>
                  <a:srgbClr val="11151D"/>
                </a:solidFill>
              </a:rPr>
              <a:t>services;</a:t>
            </a:r>
            <a:r>
              <a:rPr sz="2200" spc="-125" dirty="0">
                <a:solidFill>
                  <a:srgbClr val="11151D"/>
                </a:solidFill>
              </a:rPr>
              <a:t> </a:t>
            </a:r>
            <a:r>
              <a:rPr sz="2200" spc="-80" dirty="0">
                <a:solidFill>
                  <a:srgbClr val="11151D"/>
                </a:solidFill>
              </a:rPr>
              <a:t>the</a:t>
            </a:r>
            <a:r>
              <a:rPr sz="2200" spc="-120" dirty="0">
                <a:solidFill>
                  <a:srgbClr val="11151D"/>
                </a:solidFill>
              </a:rPr>
              <a:t> </a:t>
            </a:r>
            <a:r>
              <a:rPr sz="2200" spc="-60" dirty="0">
                <a:solidFill>
                  <a:srgbClr val="11151D"/>
                </a:solidFill>
              </a:rPr>
              <a:t>government</a:t>
            </a:r>
            <a:r>
              <a:rPr sz="2200" spc="-120" dirty="0">
                <a:solidFill>
                  <a:srgbClr val="11151D"/>
                </a:solidFill>
              </a:rPr>
              <a:t> </a:t>
            </a:r>
            <a:r>
              <a:rPr sz="2200" spc="-35" dirty="0">
                <a:solidFill>
                  <a:srgbClr val="11151D"/>
                </a:solidFill>
              </a:rPr>
              <a:t>strengthens</a:t>
            </a:r>
            <a:r>
              <a:rPr sz="2200" spc="-120" dirty="0">
                <a:solidFill>
                  <a:srgbClr val="11151D"/>
                </a:solidFill>
              </a:rPr>
              <a:t> </a:t>
            </a:r>
            <a:r>
              <a:rPr sz="2200" dirty="0">
                <a:solidFill>
                  <a:srgbClr val="11151D"/>
                </a:solidFill>
              </a:rPr>
              <a:t>standards</a:t>
            </a:r>
            <a:r>
              <a:rPr sz="2200" spc="-120" dirty="0">
                <a:solidFill>
                  <a:srgbClr val="11151D"/>
                </a:solidFill>
              </a:rPr>
              <a:t> </a:t>
            </a:r>
            <a:r>
              <a:rPr sz="2200" spc="-40" dirty="0">
                <a:solidFill>
                  <a:srgbClr val="11151D"/>
                </a:solidFill>
              </a:rPr>
              <a:t>and</a:t>
            </a:r>
            <a:r>
              <a:rPr sz="2200" spc="-125" dirty="0">
                <a:solidFill>
                  <a:srgbClr val="11151D"/>
                </a:solidFill>
              </a:rPr>
              <a:t> </a:t>
            </a:r>
            <a:r>
              <a:rPr sz="2200" spc="-70" dirty="0">
                <a:solidFill>
                  <a:srgbClr val="11151D"/>
                </a:solidFill>
              </a:rPr>
              <a:t>order;</a:t>
            </a:r>
            <a:r>
              <a:rPr sz="2200" spc="-120" dirty="0">
                <a:solidFill>
                  <a:srgbClr val="11151D"/>
                </a:solidFill>
              </a:rPr>
              <a:t> </a:t>
            </a:r>
            <a:r>
              <a:rPr sz="2200" spc="-10" dirty="0">
                <a:solidFill>
                  <a:srgbClr val="11151D"/>
                </a:solidFill>
              </a:rPr>
              <a:t>companies </a:t>
            </a:r>
            <a:r>
              <a:rPr sz="2200" spc="-80" dirty="0">
                <a:solidFill>
                  <a:srgbClr val="11151D"/>
                </a:solidFill>
              </a:rPr>
              <a:t>differentiate</a:t>
            </a:r>
            <a:r>
              <a:rPr sz="2200" spc="-110" dirty="0">
                <a:solidFill>
                  <a:srgbClr val="11151D"/>
                </a:solidFill>
              </a:rPr>
              <a:t> </a:t>
            </a:r>
            <a:r>
              <a:rPr sz="2200" spc="-95" dirty="0">
                <a:solidFill>
                  <a:srgbClr val="11151D"/>
                </a:solidFill>
              </a:rPr>
              <a:t>themselves,</a:t>
            </a:r>
            <a:r>
              <a:rPr sz="2200" spc="-110" dirty="0">
                <a:solidFill>
                  <a:srgbClr val="11151D"/>
                </a:solidFill>
              </a:rPr>
              <a:t> </a:t>
            </a:r>
            <a:r>
              <a:rPr sz="2200" spc="-55" dirty="0">
                <a:solidFill>
                  <a:srgbClr val="11151D"/>
                </a:solidFill>
              </a:rPr>
              <a:t>increase</a:t>
            </a:r>
            <a:r>
              <a:rPr sz="2200" spc="-105" dirty="0">
                <a:solidFill>
                  <a:srgbClr val="11151D"/>
                </a:solidFill>
              </a:rPr>
              <a:t> </a:t>
            </a:r>
            <a:r>
              <a:rPr sz="2200" spc="-85" dirty="0">
                <a:solidFill>
                  <a:srgbClr val="11151D"/>
                </a:solidFill>
              </a:rPr>
              <a:t>their</a:t>
            </a:r>
            <a:r>
              <a:rPr sz="2200" spc="-110" dirty="0">
                <a:solidFill>
                  <a:srgbClr val="11151D"/>
                </a:solidFill>
              </a:rPr>
              <a:t> </a:t>
            </a:r>
            <a:r>
              <a:rPr sz="2200" spc="-60" dirty="0">
                <a:solidFill>
                  <a:srgbClr val="11151D"/>
                </a:solidFill>
              </a:rPr>
              <a:t>competitiveness</a:t>
            </a:r>
            <a:r>
              <a:rPr sz="2200" spc="-110" dirty="0">
                <a:solidFill>
                  <a:srgbClr val="11151D"/>
                </a:solidFill>
              </a:rPr>
              <a:t> </a:t>
            </a:r>
            <a:r>
              <a:rPr sz="2200" spc="-40" dirty="0">
                <a:solidFill>
                  <a:srgbClr val="11151D"/>
                </a:solidFill>
              </a:rPr>
              <a:t>and</a:t>
            </a:r>
            <a:r>
              <a:rPr sz="2200" spc="-105" dirty="0">
                <a:solidFill>
                  <a:srgbClr val="11151D"/>
                </a:solidFill>
              </a:rPr>
              <a:t> </a:t>
            </a:r>
            <a:r>
              <a:rPr sz="2200" spc="-50" dirty="0">
                <a:solidFill>
                  <a:srgbClr val="11151D"/>
                </a:solidFill>
              </a:rPr>
              <a:t>generate</a:t>
            </a:r>
            <a:r>
              <a:rPr sz="2200" spc="-110" dirty="0">
                <a:solidFill>
                  <a:srgbClr val="11151D"/>
                </a:solidFill>
              </a:rPr>
              <a:t> </a:t>
            </a:r>
            <a:r>
              <a:rPr sz="2200" spc="-20" dirty="0">
                <a:solidFill>
                  <a:srgbClr val="11151D"/>
                </a:solidFill>
              </a:rPr>
              <a:t>more </a:t>
            </a:r>
            <a:r>
              <a:rPr sz="2200" spc="-125" dirty="0">
                <a:solidFill>
                  <a:srgbClr val="11151D"/>
                </a:solidFill>
              </a:rPr>
              <a:t>income;</a:t>
            </a:r>
            <a:r>
              <a:rPr sz="2200" spc="-120" dirty="0">
                <a:solidFill>
                  <a:srgbClr val="11151D"/>
                </a:solidFill>
              </a:rPr>
              <a:t> </a:t>
            </a:r>
            <a:r>
              <a:rPr sz="2200" spc="-40" dirty="0">
                <a:solidFill>
                  <a:srgbClr val="11151D"/>
                </a:solidFill>
              </a:rPr>
              <a:t>and</a:t>
            </a:r>
            <a:r>
              <a:rPr sz="2200" spc="-120" dirty="0">
                <a:solidFill>
                  <a:srgbClr val="11151D"/>
                </a:solidFill>
              </a:rPr>
              <a:t> </a:t>
            </a:r>
            <a:r>
              <a:rPr sz="2200" spc="-80" dirty="0">
                <a:solidFill>
                  <a:srgbClr val="11151D"/>
                </a:solidFill>
              </a:rPr>
              <a:t>communities</a:t>
            </a:r>
            <a:r>
              <a:rPr sz="2200" spc="-120" dirty="0">
                <a:solidFill>
                  <a:srgbClr val="11151D"/>
                </a:solidFill>
              </a:rPr>
              <a:t> </a:t>
            </a:r>
            <a:r>
              <a:rPr sz="2200" spc="-60" dirty="0">
                <a:solidFill>
                  <a:srgbClr val="11151D"/>
                </a:solidFill>
              </a:rPr>
              <a:t>participate</a:t>
            </a:r>
            <a:r>
              <a:rPr sz="2200" spc="-120" dirty="0">
                <a:solidFill>
                  <a:srgbClr val="11151D"/>
                </a:solidFill>
              </a:rPr>
              <a:t> </a:t>
            </a:r>
            <a:r>
              <a:rPr sz="2200" spc="-175" dirty="0">
                <a:solidFill>
                  <a:srgbClr val="11151D"/>
                </a:solidFill>
              </a:rPr>
              <a:t>in</a:t>
            </a:r>
            <a:r>
              <a:rPr sz="2200" spc="-120" dirty="0">
                <a:solidFill>
                  <a:srgbClr val="11151D"/>
                </a:solidFill>
              </a:rPr>
              <a:t> </a:t>
            </a:r>
            <a:r>
              <a:rPr sz="2200" spc="-60" dirty="0">
                <a:solidFill>
                  <a:srgbClr val="11151D"/>
                </a:solidFill>
              </a:rPr>
              <a:t>responsible</a:t>
            </a:r>
            <a:r>
              <a:rPr sz="2200" spc="-120" dirty="0">
                <a:solidFill>
                  <a:srgbClr val="11151D"/>
                </a:solidFill>
              </a:rPr>
              <a:t> </a:t>
            </a:r>
            <a:r>
              <a:rPr sz="2200" spc="-10" dirty="0">
                <a:solidFill>
                  <a:srgbClr val="11151D"/>
                </a:solidFill>
              </a:rPr>
              <a:t>development.</a:t>
            </a:r>
            <a:endParaRPr sz="2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6555" y="485506"/>
            <a:ext cx="1953260" cy="1905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050" spc="-45" dirty="0">
                <a:solidFill>
                  <a:srgbClr val="A8ABB6"/>
                </a:solidFill>
                <a:latin typeface="Verdana"/>
                <a:cs typeface="Verdana"/>
              </a:rPr>
              <a:t>Committed</a:t>
            </a:r>
            <a:r>
              <a:rPr sz="1050" spc="-30" dirty="0">
                <a:solidFill>
                  <a:srgbClr val="A8ABB6"/>
                </a:solidFill>
                <a:latin typeface="Verdana"/>
                <a:cs typeface="Verdana"/>
              </a:rPr>
              <a:t> </a:t>
            </a:r>
            <a:r>
              <a:rPr sz="1050" spc="-45" dirty="0">
                <a:solidFill>
                  <a:srgbClr val="A8ABB6"/>
                </a:solidFill>
                <a:latin typeface="Verdana"/>
                <a:cs typeface="Verdana"/>
              </a:rPr>
              <a:t>Queer</a:t>
            </a:r>
            <a:r>
              <a:rPr sz="1050" spc="-30" dirty="0">
                <a:solidFill>
                  <a:srgbClr val="A8ABB6"/>
                </a:solidFill>
                <a:latin typeface="Verdana"/>
                <a:cs typeface="Verdana"/>
              </a:rPr>
              <a:t> </a:t>
            </a:r>
            <a:r>
              <a:rPr sz="1050" spc="-35" dirty="0">
                <a:solidFill>
                  <a:srgbClr val="A8ABB6"/>
                </a:solidFill>
                <a:latin typeface="Verdana"/>
                <a:cs typeface="Verdana"/>
              </a:rPr>
              <a:t>Destinations</a:t>
            </a:r>
            <a:endParaRPr sz="1050">
              <a:latin typeface="Verdana"/>
              <a:cs typeface="Verdan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55215" y="3667633"/>
            <a:ext cx="2581274" cy="295274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roject general" ma:contentTypeID="0x010100B533F2427F3D31489B495B7143EB9B05009BA3424FF5A13B499D441E05AACB46B6" ma:contentTypeVersion="25" ma:contentTypeDescription="" ma:contentTypeScope="" ma:versionID="9c9a3d53e366b351c6940e70e9e6179d">
  <xsd:schema xmlns:xsd="http://www.w3.org/2001/XMLSchema" xmlns:xs="http://www.w3.org/2001/XMLSchema" xmlns:p="http://schemas.microsoft.com/office/2006/metadata/properties" xmlns:ns2="d373b126-6c3e-4ca9-80ea-9e87b2bb1ea4" targetNamespace="http://schemas.microsoft.com/office/2006/metadata/properties" ma:root="true" ma:fieldsID="4a81b8d05098829e5d57e58e2a90c057" ns2:_="">
    <xsd:import namespace="d373b126-6c3e-4ca9-80ea-9e87b2bb1ea4"/>
    <xsd:element name="properties">
      <xsd:complexType>
        <xsd:sequence>
          <xsd:element name="documentManagement">
            <xsd:complexType>
              <xsd:all>
                <xsd:element ref="ns2:gcd1dde61217434585270c57b73b9e5a" minOccurs="0"/>
                <xsd:element ref="ns2:TaxCatchAll" minOccurs="0"/>
                <xsd:element ref="ns2:TaxCatchAllLabel" minOccurs="0"/>
                <xsd:element ref="ns2:Year" minOccurs="0"/>
                <xsd:element ref="ns2:a66a935641b946adad1180e38ef3a0ac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73b126-6c3e-4ca9-80ea-9e87b2bb1ea4" elementFormDefault="qualified">
    <xsd:import namespace="http://schemas.microsoft.com/office/2006/documentManagement/types"/>
    <xsd:import namespace="http://schemas.microsoft.com/office/infopath/2007/PartnerControls"/>
    <xsd:element name="gcd1dde61217434585270c57b73b9e5a" ma:index="8" nillable="true" ma:taxonomy="true" ma:internalName="gcd1dde61217434585270c57b73b9e5a" ma:taxonomyFieldName="Doctype" ma:displayName="Document type" ma:default="" ma:fieldId="{0cd1dde6-1217-4345-8527-0c57b73b9e5a}" ma:sspId="93d7e35a-6c3d-4eb1-8ded-e8ef87c62c0b" ma:termSetId="7014de0a-19c9-4909-9be7-f4d02243319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925f0a4e-ac28-4415-8160-9508228cc036}" ma:internalName="TaxCatchAll" ma:showField="CatchAllData" ma:web="eca5a921-eb4b-4606-bbe0-2f2491e267e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925f0a4e-ac28-4415-8160-9508228cc036}" ma:internalName="TaxCatchAllLabel" ma:readOnly="true" ma:showField="CatchAllDataLabel" ma:web="eca5a921-eb4b-4606-bbe0-2f2491e267e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Year" ma:index="12" nillable="true" ma:displayName="Year" ma:default="2025" ma:format="Dropdown" ma:internalName="Year" ma:percentage="FALSE">
      <xsd:simpleType>
        <xsd:restriction base="dms:Number">
          <xsd:maxInclusive value="2030"/>
          <xsd:minInclusive value="2010"/>
        </xsd:restriction>
      </xsd:simpleType>
    </xsd:element>
    <xsd:element name="a66a935641b946adad1180e38ef3a0ac" ma:index="13" nillable="true" ma:taxonomy="true" ma:internalName="a66a935641b946adad1180e38ef3a0ac" ma:taxonomyFieldName="Servicevisit" ma:displayName="Service visit" ma:default="" ma:fieldId="{a66a9356-41b9-46ad-ad11-80e38ef3a0ac}" ma:sspId="93d7e35a-6c3d-4eb1-8ded-e8ef87c62c0b" ma:termSetId="08b2c2df-8696-4aed-952f-1b649c86a17e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93d7e35a-6c3d-4eb1-8ded-e8ef87c62c0b" ContentTypeId="0x010100B533F2427F3D31489B495B7143EB9B05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373b126-6c3e-4ca9-80ea-9e87b2bb1ea4" xsi:nil="true"/>
    <gcd1dde61217434585270c57b73b9e5a xmlns="d373b126-6c3e-4ca9-80ea-9e87b2bb1ea4">
      <Terms xmlns="http://schemas.microsoft.com/office/infopath/2007/PartnerControls"/>
    </gcd1dde61217434585270c57b73b9e5a>
    <Year xmlns="d373b126-6c3e-4ca9-80ea-9e87b2bb1ea4">2025</Year>
    <a66a935641b946adad1180e38ef3a0ac xmlns="d373b126-6c3e-4ca9-80ea-9e87b2bb1ea4">
      <Terms xmlns="http://schemas.microsoft.com/office/infopath/2007/PartnerControls"/>
    </a66a935641b946adad1180e38ef3a0ac>
  </documentManagement>
</p:properties>
</file>

<file path=customXml/itemProps1.xml><?xml version="1.0" encoding="utf-8"?>
<ds:datastoreItem xmlns:ds="http://schemas.openxmlformats.org/officeDocument/2006/customXml" ds:itemID="{A0A2C043-D817-4CF2-8D6B-9F805D7522A9}"/>
</file>

<file path=customXml/itemProps2.xml><?xml version="1.0" encoding="utf-8"?>
<ds:datastoreItem xmlns:ds="http://schemas.openxmlformats.org/officeDocument/2006/customXml" ds:itemID="{A74A358B-A765-4A9E-BE69-1B5EC4008882}"/>
</file>

<file path=customXml/itemProps3.xml><?xml version="1.0" encoding="utf-8"?>
<ds:datastoreItem xmlns:ds="http://schemas.openxmlformats.org/officeDocument/2006/customXml" ds:itemID="{9DD4B7FF-A728-4641-9AEE-DA3EDB972897}"/>
</file>

<file path=customXml/itemProps4.xml><?xml version="1.0" encoding="utf-8"?>
<ds:datastoreItem xmlns:ds="http://schemas.openxmlformats.org/officeDocument/2006/customXml" ds:itemID="{7C425B6C-4790-420D-ACA0-EC5DC10EBE90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935</Words>
  <Application>Microsoft Office PowerPoint</Application>
  <PresentationFormat>Personnalisé</PresentationFormat>
  <Paragraphs>139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1" baseType="lpstr">
      <vt:lpstr>Arial MT</vt:lpstr>
      <vt:lpstr>Tahoma</vt:lpstr>
      <vt:lpstr>Trebuchet MS</vt:lpstr>
      <vt:lpstr>Verdana</vt:lpstr>
      <vt:lpstr>Office Theme</vt:lpstr>
      <vt:lpstr>Présentation PowerPoint</vt:lpstr>
      <vt:lpstr>The first global LGBTQ+ tourism distribution platform</vt:lpstr>
      <vt:lpstr>More than 23.5% of Gen Z adults report an LGBTQ+identity</vt:lpstr>
      <vt:lpstr>Présentation PowerPoint</vt:lpstr>
      <vt:lpstr>The Global LGBTQ+ Distinction We are the only LGBTQ+ distinction recognized globally by major companies and organizations.</vt:lpstr>
      <vt:lpstr>Country-Level Strategies</vt:lpstr>
      <vt:lpstr>Benefits</vt:lpstr>
      <vt:lpstr>Our Ecosystem A model where every stakeholder wins: better institutional perception, better tourist experience, more business, more social impact, and better economic results.</vt:lpstr>
      <vt:lpstr>Our Method Building a genuine approach to the LGBTQ+ community in 4 steps.</vt:lpstr>
      <vt:lpstr>Certifiable sectors Queer Destinations Committed</vt:lpstr>
      <vt:lpstr>Distribution Platform</vt:lpstr>
      <vt:lpstr>QDC Distinction Requirements:</vt:lpstr>
      <vt:lpstr>Destinations</vt:lpstr>
      <vt:lpstr>Présentation PowerPoint</vt:lpstr>
      <vt:lpstr>Smart Tourism A model where all parties involved win: the visitor gains access to safe and reliable services; the government strengthens standards and order; companies differentiate themselves, increase their competitiveness and generate more income; and communities participate in responsible development.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Brussels/Clubs - QD 2026</dc:title>
  <dc:creator>Adri / Oriol</dc:creator>
  <cp:keywords>DAHAZwB6YQM,BAEBrO17508,0</cp:keywords>
  <cp:lastModifiedBy>Kathleen Davisters</cp:lastModifiedBy>
  <cp:revision>1</cp:revision>
  <dcterms:created xsi:type="dcterms:W3CDTF">2026-04-21T08:45:13Z</dcterms:created>
  <dcterms:modified xsi:type="dcterms:W3CDTF">2026-04-23T08:01:47Z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2026-02-09T00:00:00Z</vt:filetime>
  </property>
  <property fmtid="{D5CDD505-2E9C-101B-9397-08002B2CF9AE}" pid="4" name="Creator">
    <vt:lpwstr>Canva</vt:lpwstr>
  </property>
  <property fmtid="{D5CDD505-2E9C-101B-9397-08002B2CF9AE}" pid="5" name="LastSaved">
    <vt:filetime>2026-04-21T00:00:00Z</vt:filetime>
  </property>
  <property fmtid="{D5CDD505-2E9C-101B-9397-08002B2CF9AE}" pid="6" name="Producer">
    <vt:lpwstr>Canva</vt:lpwstr>
  </property>
  <property fmtid="{D5CDD505-2E9C-101B-9397-08002B2CF9AE}" pid="7" name="containsAiGeneratedContent">
    <vt:lpwstr>Yes</vt:lpwstr>
  </property>
  <property fmtid="{D5CDD505-2E9C-101B-9397-08002B2CF9AE}" pid="8" name="ContentTypeId">
    <vt:lpwstr>0x010100B533F2427F3D31489B495B7143EB9B05009BA3424FF5A13B499D441E05AACB46B6</vt:lpwstr>
  </property>
</Properties>
</file>